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3.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 id="2147483682" r:id="rId5"/>
    <p:sldMasterId id="2147483709" r:id="rId6"/>
    <p:sldMasterId id="2147483736" r:id="rId7"/>
  </p:sldMasterIdLst>
  <p:notesMasterIdLst>
    <p:notesMasterId r:id="rId29"/>
  </p:notesMasterIdLst>
  <p:sldIdLst>
    <p:sldId id="256" r:id="rId8"/>
    <p:sldId id="258" r:id="rId9"/>
    <p:sldId id="290" r:id="rId10"/>
    <p:sldId id="2147376589" r:id="rId11"/>
    <p:sldId id="263" r:id="rId12"/>
    <p:sldId id="2147376586" r:id="rId13"/>
    <p:sldId id="2147376588" r:id="rId14"/>
    <p:sldId id="293" r:id="rId15"/>
    <p:sldId id="2147376593" r:id="rId16"/>
    <p:sldId id="2147376590" r:id="rId17"/>
    <p:sldId id="2147376591" r:id="rId18"/>
    <p:sldId id="2147376592" r:id="rId19"/>
    <p:sldId id="298" r:id="rId20"/>
    <p:sldId id="299" r:id="rId21"/>
    <p:sldId id="300" r:id="rId22"/>
    <p:sldId id="2147376594" r:id="rId23"/>
    <p:sldId id="2147376585" r:id="rId24"/>
    <p:sldId id="2147376595" r:id="rId25"/>
    <p:sldId id="2147376587" r:id="rId26"/>
    <p:sldId id="2147376582" r:id="rId27"/>
    <p:sldId id="122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758"/>
    <p:restoredTop sz="94783"/>
  </p:normalViewPr>
  <p:slideViewPr>
    <p:cSldViewPr snapToGrid="0">
      <p:cViewPr varScale="1">
        <p:scale>
          <a:sx n="109" d="100"/>
          <a:sy n="109" d="100"/>
        </p:scale>
        <p:origin x="872" y="18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presProps" Target="presProps.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B8666E-F290-C946-9F37-73F93800355C}" type="datetimeFigureOut">
              <a:rPr lang="en-US" smtClean="0"/>
              <a:t>5/21/26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83C6E4-C361-CC46-8DED-564D02686841}" type="slidenum">
              <a:rPr lang="en-US" smtClean="0"/>
              <a:t>‹#›</a:t>
            </a:fld>
            <a:endParaRPr lang="en-US"/>
          </a:p>
        </p:txBody>
      </p:sp>
    </p:spTree>
    <p:extLst>
      <p:ext uri="{BB962C8B-B14F-4D97-AF65-F5344CB8AC3E}">
        <p14:creationId xmlns:p14="http://schemas.microsoft.com/office/powerpoint/2010/main" val="35998712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2df97a7a31_2_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g32df97a7a31_2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be5529c63c_1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3be5529c63c_1_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 name="Google Shape;209;g3be5529c63c_1_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lain">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FAC9F95-B973-986C-5656-EEFD39DE9B7F}"/>
              </a:ext>
            </a:extLst>
          </p:cNvPr>
          <p:cNvSpPr>
            <a:spLocks noGrp="1"/>
          </p:cNvSpPr>
          <p:nvPr>
            <p:ph type="pic" sz="quarter" idx="13"/>
          </p:nvPr>
        </p:nvSpPr>
        <p:spPr>
          <a:xfrm>
            <a:off x="5350404" y="-8452"/>
            <a:ext cx="6845952" cy="6524081"/>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00 h 10000"/>
              <a:gd name="connsiteX1" fmla="*/ 2000 w 10000"/>
              <a:gd name="connsiteY1" fmla="*/ 0 h 10000"/>
              <a:gd name="connsiteX2" fmla="*/ 10000 w 10000"/>
              <a:gd name="connsiteY2" fmla="*/ 0 h 10000"/>
              <a:gd name="connsiteX3" fmla="*/ 9994 w 10000"/>
              <a:gd name="connsiteY3" fmla="*/ 9965 h 10000"/>
              <a:gd name="connsiteX4" fmla="*/ 0 w 10000"/>
              <a:gd name="connsiteY4" fmla="*/ 10000 h 10000"/>
              <a:gd name="connsiteX0" fmla="*/ 0 w 10000"/>
              <a:gd name="connsiteY0" fmla="*/ 10000 h 10000"/>
              <a:gd name="connsiteX1" fmla="*/ 6104 w 10000"/>
              <a:gd name="connsiteY1" fmla="*/ 0 h 10000"/>
              <a:gd name="connsiteX2" fmla="*/ 10000 w 10000"/>
              <a:gd name="connsiteY2" fmla="*/ 0 h 10000"/>
              <a:gd name="connsiteX3" fmla="*/ 9994 w 10000"/>
              <a:gd name="connsiteY3" fmla="*/ 9965 h 10000"/>
              <a:gd name="connsiteX4" fmla="*/ 0 w 10000"/>
              <a:gd name="connsiteY4" fmla="*/ 10000 h 10000"/>
              <a:gd name="connsiteX0" fmla="*/ 0 w 10000"/>
              <a:gd name="connsiteY0" fmla="*/ 10000 h 10000"/>
              <a:gd name="connsiteX1" fmla="*/ 6104 w 10000"/>
              <a:gd name="connsiteY1" fmla="*/ 0 h 10000"/>
              <a:gd name="connsiteX2" fmla="*/ 10000 w 10000"/>
              <a:gd name="connsiteY2" fmla="*/ 0 h 10000"/>
              <a:gd name="connsiteX3" fmla="*/ 9994 w 10000"/>
              <a:gd name="connsiteY3" fmla="*/ 9998 h 10000"/>
              <a:gd name="connsiteX4" fmla="*/ 0 w 10000"/>
              <a:gd name="connsiteY4" fmla="*/ 10000 h 10000"/>
              <a:gd name="connsiteX0" fmla="*/ 0 w 10000"/>
              <a:gd name="connsiteY0" fmla="*/ 10020 h 10020"/>
              <a:gd name="connsiteX1" fmla="*/ 6123 w 10000"/>
              <a:gd name="connsiteY1" fmla="*/ 0 h 10020"/>
              <a:gd name="connsiteX2" fmla="*/ 10000 w 10000"/>
              <a:gd name="connsiteY2" fmla="*/ 20 h 10020"/>
              <a:gd name="connsiteX3" fmla="*/ 9994 w 10000"/>
              <a:gd name="connsiteY3" fmla="*/ 10018 h 10020"/>
              <a:gd name="connsiteX4" fmla="*/ 0 w 10000"/>
              <a:gd name="connsiteY4" fmla="*/ 10020 h 10020"/>
              <a:gd name="connsiteX0" fmla="*/ 0 w 9994"/>
              <a:gd name="connsiteY0" fmla="*/ 10026 h 10026"/>
              <a:gd name="connsiteX1" fmla="*/ 6123 w 9994"/>
              <a:gd name="connsiteY1" fmla="*/ 6 h 10026"/>
              <a:gd name="connsiteX2" fmla="*/ 9994 w 9994"/>
              <a:gd name="connsiteY2" fmla="*/ 0 h 10026"/>
              <a:gd name="connsiteX3" fmla="*/ 9994 w 9994"/>
              <a:gd name="connsiteY3" fmla="*/ 10024 h 10026"/>
              <a:gd name="connsiteX4" fmla="*/ 0 w 9994"/>
              <a:gd name="connsiteY4" fmla="*/ 10026 h 10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 h="10026">
                <a:moveTo>
                  <a:pt x="0" y="10026"/>
                </a:moveTo>
                <a:lnTo>
                  <a:pt x="6123" y="6"/>
                </a:lnTo>
                <a:lnTo>
                  <a:pt x="9994" y="0"/>
                </a:lnTo>
                <a:cubicBezTo>
                  <a:pt x="9992" y="3322"/>
                  <a:pt x="9996" y="6702"/>
                  <a:pt x="9994" y="10024"/>
                </a:cubicBezTo>
                <a:lnTo>
                  <a:pt x="0" y="10026"/>
                </a:lnTo>
                <a:close/>
              </a:path>
            </a:pathLst>
          </a:custGeom>
          <a:ln>
            <a:noFill/>
          </a:ln>
        </p:spPr>
        <p:txBody>
          <a:bodyPr/>
          <a:lstStyle/>
          <a:p>
            <a:r>
              <a:rPr lang="en-US"/>
              <a:t>Click icon to add picture</a:t>
            </a:r>
          </a:p>
        </p:txBody>
      </p:sp>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7478009" cy="2387600"/>
          </a:xfrm>
          <a:custGeom>
            <a:avLst/>
            <a:gdLst>
              <a:gd name="connsiteX0" fmla="*/ 0 w 7184498"/>
              <a:gd name="connsiteY0" fmla="*/ 0 h 2387600"/>
              <a:gd name="connsiteX1" fmla="*/ 7184498 w 7184498"/>
              <a:gd name="connsiteY1" fmla="*/ 0 h 2387600"/>
              <a:gd name="connsiteX2" fmla="*/ 7184498 w 7184498"/>
              <a:gd name="connsiteY2" fmla="*/ 2387600 h 2387600"/>
              <a:gd name="connsiteX3" fmla="*/ 0 w 7184498"/>
              <a:gd name="connsiteY3" fmla="*/ 2387600 h 2387600"/>
              <a:gd name="connsiteX4" fmla="*/ 0 w 7184498"/>
              <a:gd name="connsiteY4" fmla="*/ 0 h 2387600"/>
              <a:gd name="connsiteX0" fmla="*/ 0 w 7184498"/>
              <a:gd name="connsiteY0" fmla="*/ 0 h 2387600"/>
              <a:gd name="connsiteX1" fmla="*/ 7184498 w 7184498"/>
              <a:gd name="connsiteY1" fmla="*/ 0 h 2387600"/>
              <a:gd name="connsiteX2" fmla="*/ 5920142 w 7184498"/>
              <a:gd name="connsiteY2" fmla="*/ 2387600 h 2387600"/>
              <a:gd name="connsiteX3" fmla="*/ 0 w 7184498"/>
              <a:gd name="connsiteY3" fmla="*/ 2387600 h 2387600"/>
              <a:gd name="connsiteX4" fmla="*/ 0 w 7184498"/>
              <a:gd name="connsiteY4" fmla="*/ 0 h 2387600"/>
              <a:gd name="connsiteX0" fmla="*/ 0 w 7478009"/>
              <a:gd name="connsiteY0" fmla="*/ 0 h 2387600"/>
              <a:gd name="connsiteX1" fmla="*/ 7478009 w 7478009"/>
              <a:gd name="connsiteY1" fmla="*/ 0 h 2387600"/>
              <a:gd name="connsiteX2" fmla="*/ 5920142 w 7478009"/>
              <a:gd name="connsiteY2" fmla="*/ 2387600 h 2387600"/>
              <a:gd name="connsiteX3" fmla="*/ 0 w 7478009"/>
              <a:gd name="connsiteY3" fmla="*/ 2387600 h 2387600"/>
              <a:gd name="connsiteX4" fmla="*/ 0 w 7478009"/>
              <a:gd name="connsiteY4" fmla="*/ 0 h 238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8009" h="2387600">
                <a:moveTo>
                  <a:pt x="0" y="0"/>
                </a:moveTo>
                <a:lnTo>
                  <a:pt x="7478009" y="0"/>
                </a:lnTo>
                <a:lnTo>
                  <a:pt x="5920142" y="2387600"/>
                </a:lnTo>
                <a:lnTo>
                  <a:pt x="0" y="2387600"/>
                </a:lnTo>
                <a:lnTo>
                  <a:pt x="0" y="0"/>
                </a:lnTo>
                <a:close/>
              </a:path>
            </a:pathLst>
          </a:cu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5773386" cy="1209547"/>
          </a:xfrm>
        </p:spPr>
        <p:txBody>
          <a:bodyPr/>
          <a:lstStyle>
            <a:lvl1pPr marL="0" indent="0" algn="l">
              <a:buNone/>
              <a:defRPr sz="24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8" name="Footer Placeholder 4">
            <a:extLst>
              <a:ext uri="{FF2B5EF4-FFF2-40B4-BE49-F238E27FC236}">
                <a16:creationId xmlns:a16="http://schemas.microsoft.com/office/drawing/2014/main" id="{AFDB4753-DAE5-BFAA-18EE-6DE2B7671D70}"/>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765382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AA848-5250-47DE-F27C-7979AB224A76}"/>
              </a:ext>
            </a:extLst>
          </p:cNvPr>
          <p:cNvSpPr>
            <a:spLocks noGrp="1"/>
          </p:cNvSpPr>
          <p:nvPr>
            <p:ph type="title"/>
          </p:nvPr>
        </p:nvSpPr>
        <p:spPr>
          <a:xfrm>
            <a:off x="542460" y="1188871"/>
            <a:ext cx="11107080" cy="2671929"/>
          </a:xfrm>
          <a:prstGeom prst="rect">
            <a:avLst/>
          </a:prstGeom>
        </p:spPr>
        <p:txBody>
          <a:bodyPr anchor="b"/>
          <a:lstStyle>
            <a:lvl1pPr algn="ctr">
              <a:defRPr sz="6000">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1DCD471-023D-7E38-2A10-6FA3B3175F1D}"/>
              </a:ext>
            </a:extLst>
          </p:cNvPr>
          <p:cNvSpPr>
            <a:spLocks noGrp="1"/>
          </p:cNvSpPr>
          <p:nvPr>
            <p:ph type="body" idx="1"/>
          </p:nvPr>
        </p:nvSpPr>
        <p:spPr>
          <a:xfrm>
            <a:off x="542460" y="4068596"/>
            <a:ext cx="11107080" cy="1555695"/>
          </a:xfrm>
        </p:spPr>
        <p:txBody>
          <a:bodyPr/>
          <a:lstStyle>
            <a:lvl1pPr marL="0" indent="0" algn="ctr">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11" name="Slide Number Placeholder 5">
            <a:extLst>
              <a:ext uri="{FF2B5EF4-FFF2-40B4-BE49-F238E27FC236}">
                <a16:creationId xmlns:a16="http://schemas.microsoft.com/office/drawing/2014/main" id="{624CAB9A-1B03-2A38-01F0-0BF0F709A1A9}"/>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2" name="Footer Placeholder 4">
            <a:extLst>
              <a:ext uri="{FF2B5EF4-FFF2-40B4-BE49-F238E27FC236}">
                <a16:creationId xmlns:a16="http://schemas.microsoft.com/office/drawing/2014/main" id="{0359FB37-AEB0-55CF-D9FD-FC8D456D6A8F}"/>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117886993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21D5E-8ED1-BB9C-79C8-9E1975DEBA38}"/>
              </a:ext>
            </a:extLst>
          </p:cNvPr>
          <p:cNvSpPr>
            <a:spLocks noGrp="1"/>
          </p:cNvSpPr>
          <p:nvPr>
            <p:ph type="title"/>
          </p:nvPr>
        </p:nvSpPr>
        <p:spPr>
          <a:xfrm>
            <a:off x="542460" y="885824"/>
            <a:ext cx="4229565" cy="1171576"/>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6120A17-498A-0673-7F63-7F6A8185D9CA}"/>
              </a:ext>
            </a:extLst>
          </p:cNvPr>
          <p:cNvSpPr>
            <a:spLocks noGrp="1"/>
          </p:cNvSpPr>
          <p:nvPr>
            <p:ph idx="1"/>
          </p:nvPr>
        </p:nvSpPr>
        <p:spPr>
          <a:xfrm>
            <a:off x="5183188" y="885824"/>
            <a:ext cx="6466352" cy="52593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5">
            <a:extLst>
              <a:ext uri="{FF2B5EF4-FFF2-40B4-BE49-F238E27FC236}">
                <a16:creationId xmlns:a16="http://schemas.microsoft.com/office/drawing/2014/main" id="{D891293B-A16E-88B6-0686-AD824B40C535}"/>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5" name="Footer Placeholder 4">
            <a:extLst>
              <a:ext uri="{FF2B5EF4-FFF2-40B4-BE49-F238E27FC236}">
                <a16:creationId xmlns:a16="http://schemas.microsoft.com/office/drawing/2014/main" id="{4D2A7AFA-EDB3-715F-9EBB-B873C3F8D7BF}"/>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16" name="Text Placeholder 3">
            <a:extLst>
              <a:ext uri="{FF2B5EF4-FFF2-40B4-BE49-F238E27FC236}">
                <a16:creationId xmlns:a16="http://schemas.microsoft.com/office/drawing/2014/main" id="{A8D71B0D-B05A-47E3-C95D-D57525126ABF}"/>
              </a:ext>
            </a:extLst>
          </p:cNvPr>
          <p:cNvSpPr>
            <a:spLocks noGrp="1"/>
          </p:cNvSpPr>
          <p:nvPr>
            <p:ph type="body" sz="half" idx="14"/>
          </p:nvPr>
        </p:nvSpPr>
        <p:spPr>
          <a:xfrm>
            <a:off x="542459" y="2164466"/>
            <a:ext cx="4229565" cy="3980692"/>
          </a:xfrm>
        </p:spPr>
        <p:txBody>
          <a:bodyPr>
            <a:normAutofit/>
          </a:bodyPr>
          <a:lstStyle>
            <a:lvl1pPr marL="0" indent="0">
              <a:lnSpc>
                <a:spcPct val="100000"/>
              </a:lnSpc>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0067936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21D5E-8ED1-BB9C-79C8-9E1975DEBA38}"/>
              </a:ext>
            </a:extLst>
          </p:cNvPr>
          <p:cNvSpPr>
            <a:spLocks noGrp="1"/>
          </p:cNvSpPr>
          <p:nvPr>
            <p:ph type="title"/>
          </p:nvPr>
        </p:nvSpPr>
        <p:spPr>
          <a:xfrm>
            <a:off x="542460" y="885824"/>
            <a:ext cx="4229565" cy="1171576"/>
          </a:xfrm>
          <a:prstGeom prst="rect">
            <a:avLst/>
          </a:prstGeom>
        </p:spPr>
        <p:txBody>
          <a:bodyPr anchor="b"/>
          <a:lstStyle>
            <a:lvl1pPr>
              <a:defRPr sz="3200"/>
            </a:lvl1pPr>
          </a:lstStyle>
          <a:p>
            <a:r>
              <a:rPr lang="en-US"/>
              <a:t>Click to edit Master title style</a:t>
            </a:r>
          </a:p>
        </p:txBody>
      </p:sp>
      <p:sp>
        <p:nvSpPr>
          <p:cNvPr id="6" name="Picture Placeholder 2">
            <a:extLst>
              <a:ext uri="{FF2B5EF4-FFF2-40B4-BE49-F238E27FC236}">
                <a16:creationId xmlns:a16="http://schemas.microsoft.com/office/drawing/2014/main" id="{7988B34B-9961-E37F-C17B-9CB6F81D72F6}"/>
              </a:ext>
            </a:extLst>
          </p:cNvPr>
          <p:cNvSpPr>
            <a:spLocks noGrp="1"/>
          </p:cNvSpPr>
          <p:nvPr>
            <p:ph type="pic" idx="13"/>
          </p:nvPr>
        </p:nvSpPr>
        <p:spPr>
          <a:xfrm>
            <a:off x="5183188" y="885825"/>
            <a:ext cx="6466352" cy="52593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Slide Number Placeholder 5">
            <a:extLst>
              <a:ext uri="{FF2B5EF4-FFF2-40B4-BE49-F238E27FC236}">
                <a16:creationId xmlns:a16="http://schemas.microsoft.com/office/drawing/2014/main" id="{54A59493-C1D3-B3DE-2547-F0822D882DE7}"/>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1" name="Footer Placeholder 4">
            <a:extLst>
              <a:ext uri="{FF2B5EF4-FFF2-40B4-BE49-F238E27FC236}">
                <a16:creationId xmlns:a16="http://schemas.microsoft.com/office/drawing/2014/main" id="{1B87F66C-1BC4-396C-374C-586F25C21F08}"/>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13" name="Text Placeholder 3">
            <a:extLst>
              <a:ext uri="{FF2B5EF4-FFF2-40B4-BE49-F238E27FC236}">
                <a16:creationId xmlns:a16="http://schemas.microsoft.com/office/drawing/2014/main" id="{EB128D27-7430-D254-88CF-919DAF48640E}"/>
              </a:ext>
            </a:extLst>
          </p:cNvPr>
          <p:cNvSpPr>
            <a:spLocks noGrp="1"/>
          </p:cNvSpPr>
          <p:nvPr>
            <p:ph type="body" sz="half" idx="14"/>
          </p:nvPr>
        </p:nvSpPr>
        <p:spPr>
          <a:xfrm>
            <a:off x="542459" y="2164466"/>
            <a:ext cx="4229565" cy="3980692"/>
          </a:xfrm>
        </p:spPr>
        <p:txBody>
          <a:bodyPr>
            <a:normAutofit/>
          </a:bodyPr>
          <a:lstStyle>
            <a:lvl1pPr marL="0" indent="0">
              <a:lnSpc>
                <a:spcPct val="100000"/>
              </a:lnSpc>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4165692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Content with Blue Graph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21D5E-8ED1-BB9C-79C8-9E1975DEBA38}"/>
              </a:ext>
            </a:extLst>
          </p:cNvPr>
          <p:cNvSpPr>
            <a:spLocks noGrp="1"/>
          </p:cNvSpPr>
          <p:nvPr>
            <p:ph type="title"/>
          </p:nvPr>
        </p:nvSpPr>
        <p:spPr>
          <a:xfrm>
            <a:off x="542459" y="885824"/>
            <a:ext cx="7258878" cy="1171576"/>
          </a:xfrm>
          <a:prstGeom prst="rect">
            <a:avLst/>
          </a:prstGeo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3E31E832-14C2-C185-DD7F-A83DBFC3C5E0}"/>
              </a:ext>
            </a:extLst>
          </p:cNvPr>
          <p:cNvSpPr>
            <a:spLocks noGrp="1"/>
          </p:cNvSpPr>
          <p:nvPr>
            <p:ph type="body" sz="half" idx="2"/>
          </p:nvPr>
        </p:nvSpPr>
        <p:spPr>
          <a:xfrm>
            <a:off x="542460" y="2164466"/>
            <a:ext cx="4839768" cy="3980692"/>
          </a:xfrm>
        </p:spPr>
        <p:txBody>
          <a:bodyPr>
            <a:normAutofit/>
          </a:bodyPr>
          <a:lstStyle>
            <a:lvl1pPr marL="0" indent="0">
              <a:lnSpc>
                <a:spcPct val="100000"/>
              </a:lnSpc>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Slide Number Placeholder 5">
            <a:extLst>
              <a:ext uri="{FF2B5EF4-FFF2-40B4-BE49-F238E27FC236}">
                <a16:creationId xmlns:a16="http://schemas.microsoft.com/office/drawing/2014/main" id="{902A86E0-319A-6147-FCF4-BE9D980EFA45}"/>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2" name="Footer Placeholder 4">
            <a:extLst>
              <a:ext uri="{FF2B5EF4-FFF2-40B4-BE49-F238E27FC236}">
                <a16:creationId xmlns:a16="http://schemas.microsoft.com/office/drawing/2014/main" id="{DBDC2AFB-95C4-7F26-C5EB-D34033E9FAF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3" name="Picture Placeholder 5">
            <a:extLst>
              <a:ext uri="{FF2B5EF4-FFF2-40B4-BE49-F238E27FC236}">
                <a16:creationId xmlns:a16="http://schemas.microsoft.com/office/drawing/2014/main" id="{64EBE8AA-BA09-4918-9E0C-F0C6831FBD6D}"/>
              </a:ext>
            </a:extLst>
          </p:cNvPr>
          <p:cNvSpPr>
            <a:spLocks noGrp="1"/>
          </p:cNvSpPr>
          <p:nvPr>
            <p:ph type="pic" sz="quarter" idx="13"/>
          </p:nvPr>
        </p:nvSpPr>
        <p:spPr>
          <a:xfrm>
            <a:off x="5350404" y="-8452"/>
            <a:ext cx="6845952" cy="6524081"/>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00 h 10000"/>
              <a:gd name="connsiteX1" fmla="*/ 2000 w 10000"/>
              <a:gd name="connsiteY1" fmla="*/ 0 h 10000"/>
              <a:gd name="connsiteX2" fmla="*/ 10000 w 10000"/>
              <a:gd name="connsiteY2" fmla="*/ 0 h 10000"/>
              <a:gd name="connsiteX3" fmla="*/ 9994 w 10000"/>
              <a:gd name="connsiteY3" fmla="*/ 9965 h 10000"/>
              <a:gd name="connsiteX4" fmla="*/ 0 w 10000"/>
              <a:gd name="connsiteY4" fmla="*/ 10000 h 10000"/>
              <a:gd name="connsiteX0" fmla="*/ 0 w 10000"/>
              <a:gd name="connsiteY0" fmla="*/ 10000 h 10000"/>
              <a:gd name="connsiteX1" fmla="*/ 6104 w 10000"/>
              <a:gd name="connsiteY1" fmla="*/ 0 h 10000"/>
              <a:gd name="connsiteX2" fmla="*/ 10000 w 10000"/>
              <a:gd name="connsiteY2" fmla="*/ 0 h 10000"/>
              <a:gd name="connsiteX3" fmla="*/ 9994 w 10000"/>
              <a:gd name="connsiteY3" fmla="*/ 9965 h 10000"/>
              <a:gd name="connsiteX4" fmla="*/ 0 w 10000"/>
              <a:gd name="connsiteY4" fmla="*/ 10000 h 10000"/>
              <a:gd name="connsiteX0" fmla="*/ 0 w 10000"/>
              <a:gd name="connsiteY0" fmla="*/ 10000 h 10000"/>
              <a:gd name="connsiteX1" fmla="*/ 6104 w 10000"/>
              <a:gd name="connsiteY1" fmla="*/ 0 h 10000"/>
              <a:gd name="connsiteX2" fmla="*/ 10000 w 10000"/>
              <a:gd name="connsiteY2" fmla="*/ 0 h 10000"/>
              <a:gd name="connsiteX3" fmla="*/ 9994 w 10000"/>
              <a:gd name="connsiteY3" fmla="*/ 9998 h 10000"/>
              <a:gd name="connsiteX4" fmla="*/ 0 w 10000"/>
              <a:gd name="connsiteY4" fmla="*/ 10000 h 10000"/>
              <a:gd name="connsiteX0" fmla="*/ 0 w 10000"/>
              <a:gd name="connsiteY0" fmla="*/ 10020 h 10020"/>
              <a:gd name="connsiteX1" fmla="*/ 6123 w 10000"/>
              <a:gd name="connsiteY1" fmla="*/ 0 h 10020"/>
              <a:gd name="connsiteX2" fmla="*/ 10000 w 10000"/>
              <a:gd name="connsiteY2" fmla="*/ 20 h 10020"/>
              <a:gd name="connsiteX3" fmla="*/ 9994 w 10000"/>
              <a:gd name="connsiteY3" fmla="*/ 10018 h 10020"/>
              <a:gd name="connsiteX4" fmla="*/ 0 w 10000"/>
              <a:gd name="connsiteY4" fmla="*/ 10020 h 10020"/>
              <a:gd name="connsiteX0" fmla="*/ 0 w 9994"/>
              <a:gd name="connsiteY0" fmla="*/ 10026 h 10026"/>
              <a:gd name="connsiteX1" fmla="*/ 6123 w 9994"/>
              <a:gd name="connsiteY1" fmla="*/ 6 h 10026"/>
              <a:gd name="connsiteX2" fmla="*/ 9994 w 9994"/>
              <a:gd name="connsiteY2" fmla="*/ 0 h 10026"/>
              <a:gd name="connsiteX3" fmla="*/ 9994 w 9994"/>
              <a:gd name="connsiteY3" fmla="*/ 10024 h 10026"/>
              <a:gd name="connsiteX4" fmla="*/ 0 w 9994"/>
              <a:gd name="connsiteY4" fmla="*/ 10026 h 10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 h="10026">
                <a:moveTo>
                  <a:pt x="0" y="10026"/>
                </a:moveTo>
                <a:lnTo>
                  <a:pt x="6123" y="6"/>
                </a:lnTo>
                <a:lnTo>
                  <a:pt x="9994" y="0"/>
                </a:lnTo>
                <a:cubicBezTo>
                  <a:pt x="9992" y="3322"/>
                  <a:pt x="9996" y="6702"/>
                  <a:pt x="9994" y="10024"/>
                </a:cubicBezTo>
                <a:lnTo>
                  <a:pt x="0" y="10026"/>
                </a:lnTo>
                <a:close/>
              </a:path>
            </a:pathLst>
          </a:custGeom>
          <a:solidFill>
            <a:schemeClr val="accent5"/>
          </a:solidFill>
          <a:ln>
            <a:noFill/>
          </a:ln>
        </p:spPr>
        <p:txBody>
          <a:bodyPr/>
          <a:lstStyle/>
          <a:p>
            <a:r>
              <a:rPr lang="en-US"/>
              <a:t>Click icon to add picture</a:t>
            </a:r>
          </a:p>
        </p:txBody>
      </p:sp>
    </p:spTree>
    <p:extLst>
      <p:ext uri="{BB962C8B-B14F-4D97-AF65-F5344CB8AC3E}">
        <p14:creationId xmlns:p14="http://schemas.microsoft.com/office/powerpoint/2010/main" val="8513480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Content, Subhea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21D5E-8ED1-BB9C-79C8-9E1975DEBA38}"/>
              </a:ext>
            </a:extLst>
          </p:cNvPr>
          <p:cNvSpPr>
            <a:spLocks noGrp="1"/>
          </p:cNvSpPr>
          <p:nvPr>
            <p:ph type="title"/>
          </p:nvPr>
        </p:nvSpPr>
        <p:spPr>
          <a:xfrm>
            <a:off x="542459" y="885824"/>
            <a:ext cx="7258878" cy="1171576"/>
          </a:xfrm>
          <a:prstGeom prst="rect">
            <a:avLst/>
          </a:prstGeo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3E31E832-14C2-C185-DD7F-A83DBFC3C5E0}"/>
              </a:ext>
            </a:extLst>
          </p:cNvPr>
          <p:cNvSpPr>
            <a:spLocks noGrp="1"/>
          </p:cNvSpPr>
          <p:nvPr>
            <p:ph type="body" sz="half" idx="2"/>
          </p:nvPr>
        </p:nvSpPr>
        <p:spPr>
          <a:xfrm>
            <a:off x="542460" y="2766584"/>
            <a:ext cx="4989096" cy="3378574"/>
          </a:xfrm>
        </p:spPr>
        <p:txBody>
          <a:bodyPr>
            <a:normAutofit/>
          </a:bodyPr>
          <a:lstStyle>
            <a:lvl1pPr marL="0" indent="0">
              <a:lnSpc>
                <a:spcPct val="100000"/>
              </a:lnSpc>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Slide Number Placeholder 5">
            <a:extLst>
              <a:ext uri="{FF2B5EF4-FFF2-40B4-BE49-F238E27FC236}">
                <a16:creationId xmlns:a16="http://schemas.microsoft.com/office/drawing/2014/main" id="{902A86E0-319A-6147-FCF4-BE9D980EFA45}"/>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2" name="Footer Placeholder 4">
            <a:extLst>
              <a:ext uri="{FF2B5EF4-FFF2-40B4-BE49-F238E27FC236}">
                <a16:creationId xmlns:a16="http://schemas.microsoft.com/office/drawing/2014/main" id="{DBDC2AFB-95C4-7F26-C5EB-D34033E9FAF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5" name="Text Placeholder 2">
            <a:extLst>
              <a:ext uri="{FF2B5EF4-FFF2-40B4-BE49-F238E27FC236}">
                <a16:creationId xmlns:a16="http://schemas.microsoft.com/office/drawing/2014/main" id="{2944A5D6-734B-463E-756D-0CF3531A38CE}"/>
              </a:ext>
            </a:extLst>
          </p:cNvPr>
          <p:cNvSpPr>
            <a:spLocks noGrp="1"/>
          </p:cNvSpPr>
          <p:nvPr>
            <p:ph type="body" idx="13"/>
          </p:nvPr>
        </p:nvSpPr>
        <p:spPr>
          <a:xfrm>
            <a:off x="542459" y="2156151"/>
            <a:ext cx="6659851" cy="511681"/>
          </a:xfrm>
        </p:spPr>
        <p:txBody>
          <a:bodyPr anchor="b">
            <a:normAutofit/>
          </a:bodyPr>
          <a:lstStyle>
            <a:lvl1pPr marL="0" indent="0">
              <a:buNone/>
              <a:defRPr sz="2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Picture Placeholder 5">
            <a:extLst>
              <a:ext uri="{FF2B5EF4-FFF2-40B4-BE49-F238E27FC236}">
                <a16:creationId xmlns:a16="http://schemas.microsoft.com/office/drawing/2014/main" id="{2DCC8871-6816-648C-E498-DF78A96D27D5}"/>
              </a:ext>
            </a:extLst>
          </p:cNvPr>
          <p:cNvSpPr>
            <a:spLocks noGrp="1"/>
          </p:cNvSpPr>
          <p:nvPr>
            <p:ph type="pic" sz="quarter" idx="14"/>
          </p:nvPr>
        </p:nvSpPr>
        <p:spPr>
          <a:xfrm>
            <a:off x="5350404" y="-8452"/>
            <a:ext cx="6845952" cy="6524081"/>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00 h 10000"/>
              <a:gd name="connsiteX1" fmla="*/ 2000 w 10000"/>
              <a:gd name="connsiteY1" fmla="*/ 0 h 10000"/>
              <a:gd name="connsiteX2" fmla="*/ 10000 w 10000"/>
              <a:gd name="connsiteY2" fmla="*/ 0 h 10000"/>
              <a:gd name="connsiteX3" fmla="*/ 9994 w 10000"/>
              <a:gd name="connsiteY3" fmla="*/ 9965 h 10000"/>
              <a:gd name="connsiteX4" fmla="*/ 0 w 10000"/>
              <a:gd name="connsiteY4" fmla="*/ 10000 h 10000"/>
              <a:gd name="connsiteX0" fmla="*/ 0 w 10000"/>
              <a:gd name="connsiteY0" fmla="*/ 10000 h 10000"/>
              <a:gd name="connsiteX1" fmla="*/ 6104 w 10000"/>
              <a:gd name="connsiteY1" fmla="*/ 0 h 10000"/>
              <a:gd name="connsiteX2" fmla="*/ 10000 w 10000"/>
              <a:gd name="connsiteY2" fmla="*/ 0 h 10000"/>
              <a:gd name="connsiteX3" fmla="*/ 9994 w 10000"/>
              <a:gd name="connsiteY3" fmla="*/ 9965 h 10000"/>
              <a:gd name="connsiteX4" fmla="*/ 0 w 10000"/>
              <a:gd name="connsiteY4" fmla="*/ 10000 h 10000"/>
              <a:gd name="connsiteX0" fmla="*/ 0 w 10000"/>
              <a:gd name="connsiteY0" fmla="*/ 10000 h 10000"/>
              <a:gd name="connsiteX1" fmla="*/ 6104 w 10000"/>
              <a:gd name="connsiteY1" fmla="*/ 0 h 10000"/>
              <a:gd name="connsiteX2" fmla="*/ 10000 w 10000"/>
              <a:gd name="connsiteY2" fmla="*/ 0 h 10000"/>
              <a:gd name="connsiteX3" fmla="*/ 9994 w 10000"/>
              <a:gd name="connsiteY3" fmla="*/ 9998 h 10000"/>
              <a:gd name="connsiteX4" fmla="*/ 0 w 10000"/>
              <a:gd name="connsiteY4" fmla="*/ 10000 h 10000"/>
              <a:gd name="connsiteX0" fmla="*/ 0 w 10000"/>
              <a:gd name="connsiteY0" fmla="*/ 10020 h 10020"/>
              <a:gd name="connsiteX1" fmla="*/ 6123 w 10000"/>
              <a:gd name="connsiteY1" fmla="*/ 0 h 10020"/>
              <a:gd name="connsiteX2" fmla="*/ 10000 w 10000"/>
              <a:gd name="connsiteY2" fmla="*/ 20 h 10020"/>
              <a:gd name="connsiteX3" fmla="*/ 9994 w 10000"/>
              <a:gd name="connsiteY3" fmla="*/ 10018 h 10020"/>
              <a:gd name="connsiteX4" fmla="*/ 0 w 10000"/>
              <a:gd name="connsiteY4" fmla="*/ 10020 h 10020"/>
              <a:gd name="connsiteX0" fmla="*/ 0 w 9994"/>
              <a:gd name="connsiteY0" fmla="*/ 10026 h 10026"/>
              <a:gd name="connsiteX1" fmla="*/ 6123 w 9994"/>
              <a:gd name="connsiteY1" fmla="*/ 6 h 10026"/>
              <a:gd name="connsiteX2" fmla="*/ 9994 w 9994"/>
              <a:gd name="connsiteY2" fmla="*/ 0 h 10026"/>
              <a:gd name="connsiteX3" fmla="*/ 9994 w 9994"/>
              <a:gd name="connsiteY3" fmla="*/ 10024 h 10026"/>
              <a:gd name="connsiteX4" fmla="*/ 0 w 9994"/>
              <a:gd name="connsiteY4" fmla="*/ 10026 h 10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 h="10026">
                <a:moveTo>
                  <a:pt x="0" y="10026"/>
                </a:moveTo>
                <a:lnTo>
                  <a:pt x="6123" y="6"/>
                </a:lnTo>
                <a:lnTo>
                  <a:pt x="9994" y="0"/>
                </a:lnTo>
                <a:cubicBezTo>
                  <a:pt x="9992" y="3322"/>
                  <a:pt x="9996" y="6702"/>
                  <a:pt x="9994" y="10024"/>
                </a:cubicBezTo>
                <a:lnTo>
                  <a:pt x="0" y="10026"/>
                </a:lnTo>
                <a:close/>
              </a:path>
            </a:pathLst>
          </a:custGeom>
          <a:ln>
            <a:noFill/>
          </a:ln>
        </p:spPr>
        <p:txBody>
          <a:bodyPr/>
          <a:lstStyle/>
          <a:p>
            <a:r>
              <a:rPr lang="en-US"/>
              <a:t>Click icon to add picture</a:t>
            </a:r>
          </a:p>
        </p:txBody>
      </p:sp>
    </p:spTree>
    <p:extLst>
      <p:ext uri="{BB962C8B-B14F-4D97-AF65-F5344CB8AC3E}">
        <p14:creationId xmlns:p14="http://schemas.microsoft.com/office/powerpoint/2010/main" val="384446054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Content, Subhead, Image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81CE48-6A3F-A45F-9D03-9BDEDBA260C7}"/>
              </a:ext>
            </a:extLst>
          </p:cNvPr>
          <p:cNvPicPr>
            <a:picLocks noChangeAspect="1"/>
          </p:cNvPicPr>
          <p:nvPr userDrawn="1"/>
        </p:nvPicPr>
        <p:blipFill>
          <a:blip r:embed="rId2"/>
          <a:srcRect/>
          <a:stretch/>
        </p:blipFill>
        <p:spPr>
          <a:xfrm>
            <a:off x="5326612" y="0"/>
            <a:ext cx="6865388" cy="6520843"/>
          </a:xfrm>
          <a:prstGeom prst="rect">
            <a:avLst/>
          </a:prstGeom>
        </p:spPr>
      </p:pic>
      <p:sp>
        <p:nvSpPr>
          <p:cNvPr id="2" name="Title 1">
            <a:extLst>
              <a:ext uri="{FF2B5EF4-FFF2-40B4-BE49-F238E27FC236}">
                <a16:creationId xmlns:a16="http://schemas.microsoft.com/office/drawing/2014/main" id="{37821D5E-8ED1-BB9C-79C8-9E1975DEBA38}"/>
              </a:ext>
            </a:extLst>
          </p:cNvPr>
          <p:cNvSpPr>
            <a:spLocks noGrp="1"/>
          </p:cNvSpPr>
          <p:nvPr>
            <p:ph type="title"/>
          </p:nvPr>
        </p:nvSpPr>
        <p:spPr>
          <a:xfrm>
            <a:off x="542459" y="885824"/>
            <a:ext cx="7258878" cy="1171576"/>
          </a:xfrm>
          <a:prstGeom prst="rect">
            <a:avLst/>
          </a:prstGeo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3E31E832-14C2-C185-DD7F-A83DBFC3C5E0}"/>
              </a:ext>
            </a:extLst>
          </p:cNvPr>
          <p:cNvSpPr>
            <a:spLocks noGrp="1"/>
          </p:cNvSpPr>
          <p:nvPr>
            <p:ph type="body" sz="half" idx="2"/>
          </p:nvPr>
        </p:nvSpPr>
        <p:spPr>
          <a:xfrm>
            <a:off x="542460" y="2766584"/>
            <a:ext cx="4989096" cy="3378574"/>
          </a:xfrm>
        </p:spPr>
        <p:txBody>
          <a:bodyPr>
            <a:normAutofit/>
          </a:bodyPr>
          <a:lstStyle>
            <a:lvl1pPr marL="0" indent="0">
              <a:lnSpc>
                <a:spcPct val="100000"/>
              </a:lnSpc>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Slide Number Placeholder 5">
            <a:extLst>
              <a:ext uri="{FF2B5EF4-FFF2-40B4-BE49-F238E27FC236}">
                <a16:creationId xmlns:a16="http://schemas.microsoft.com/office/drawing/2014/main" id="{902A86E0-319A-6147-FCF4-BE9D980EFA45}"/>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2" name="Footer Placeholder 4">
            <a:extLst>
              <a:ext uri="{FF2B5EF4-FFF2-40B4-BE49-F238E27FC236}">
                <a16:creationId xmlns:a16="http://schemas.microsoft.com/office/drawing/2014/main" id="{DBDC2AFB-95C4-7F26-C5EB-D34033E9FAF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5" name="Text Placeholder 2">
            <a:extLst>
              <a:ext uri="{FF2B5EF4-FFF2-40B4-BE49-F238E27FC236}">
                <a16:creationId xmlns:a16="http://schemas.microsoft.com/office/drawing/2014/main" id="{2944A5D6-734B-463E-756D-0CF3531A38CE}"/>
              </a:ext>
            </a:extLst>
          </p:cNvPr>
          <p:cNvSpPr>
            <a:spLocks noGrp="1"/>
          </p:cNvSpPr>
          <p:nvPr>
            <p:ph type="body" idx="13"/>
          </p:nvPr>
        </p:nvSpPr>
        <p:spPr>
          <a:xfrm>
            <a:off x="542459" y="2156151"/>
            <a:ext cx="6659851" cy="511681"/>
          </a:xfrm>
        </p:spPr>
        <p:txBody>
          <a:bodyPr anchor="b">
            <a:normAutofit/>
          </a:bodyPr>
          <a:lstStyle>
            <a:lvl1pPr marL="0" indent="0">
              <a:buNone/>
              <a:defRPr sz="2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Tree>
    <p:extLst>
      <p:ext uri="{BB962C8B-B14F-4D97-AF65-F5344CB8AC3E}">
        <p14:creationId xmlns:p14="http://schemas.microsoft.com/office/powerpoint/2010/main" val="2461127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AA848-5250-47DE-F27C-7979AB224A76}"/>
              </a:ext>
            </a:extLst>
          </p:cNvPr>
          <p:cNvSpPr>
            <a:spLocks noGrp="1"/>
          </p:cNvSpPr>
          <p:nvPr>
            <p:ph type="title"/>
          </p:nvPr>
        </p:nvSpPr>
        <p:spPr>
          <a:xfrm>
            <a:off x="542460" y="1188871"/>
            <a:ext cx="11107080" cy="3433929"/>
          </a:xfrm>
          <a:prstGeom prst="rect">
            <a:avLst/>
          </a:prstGeom>
        </p:spPr>
        <p:txBody>
          <a:bodyPr anchor="b">
            <a:normAutofit/>
          </a:bodyPr>
          <a:lstStyle>
            <a:lvl1pPr algn="ctr">
              <a:lnSpc>
                <a:spcPct val="100000"/>
              </a:lnSpc>
              <a:defRPr sz="4000" b="0" i="1">
                <a:solidFill>
                  <a:schemeClr val="bg1"/>
                </a:solidFill>
                <a:latin typeface="Cambria" panose="02040503050406030204" pitchFamily="18"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1DCD471-023D-7E38-2A10-6FA3B3175F1D}"/>
              </a:ext>
            </a:extLst>
          </p:cNvPr>
          <p:cNvSpPr>
            <a:spLocks noGrp="1"/>
          </p:cNvSpPr>
          <p:nvPr>
            <p:ph type="body" idx="1"/>
          </p:nvPr>
        </p:nvSpPr>
        <p:spPr>
          <a:xfrm>
            <a:off x="542460" y="4813300"/>
            <a:ext cx="11107080" cy="810991"/>
          </a:xfrm>
        </p:spPr>
        <p:txBody>
          <a:bodyPr anchor="ctr"/>
          <a:lstStyle>
            <a:lvl1pPr marL="0" indent="0" algn="ctr">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11" name="Slide Number Placeholder 5">
            <a:extLst>
              <a:ext uri="{FF2B5EF4-FFF2-40B4-BE49-F238E27FC236}">
                <a16:creationId xmlns:a16="http://schemas.microsoft.com/office/drawing/2014/main" id="{624CAB9A-1B03-2A38-01F0-0BF0F709A1A9}"/>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2" name="Footer Placeholder 4">
            <a:extLst>
              <a:ext uri="{FF2B5EF4-FFF2-40B4-BE49-F238E27FC236}">
                <a16:creationId xmlns:a16="http://schemas.microsoft.com/office/drawing/2014/main" id="{0359FB37-AEB0-55CF-D9FD-FC8D456D6A8F}"/>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1496285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D72F-48C9-8309-7CEF-A077B2406BDC}"/>
              </a:ext>
            </a:extLst>
          </p:cNvPr>
          <p:cNvSpPr>
            <a:spLocks noGrp="1"/>
          </p:cNvSpPr>
          <p:nvPr>
            <p:ph type="title"/>
          </p:nvPr>
        </p:nvSpPr>
        <p:spPr>
          <a:xfrm>
            <a:off x="542460" y="885824"/>
            <a:ext cx="11107080" cy="1325563"/>
          </a:xfrm>
          <a:prstGeom prst="rect">
            <a:avLst/>
          </a:prstGeom>
        </p:spPr>
        <p:txBody>
          <a:bodyPr anchor="b"/>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B90B6AC-6A01-2E2F-1B8F-BFD86E084643}"/>
              </a:ext>
            </a:extLst>
          </p:cNvPr>
          <p:cNvSpPr>
            <a:spLocks noGrp="1"/>
          </p:cNvSpPr>
          <p:nvPr>
            <p:ph sz="half" idx="1"/>
          </p:nvPr>
        </p:nvSpPr>
        <p:spPr>
          <a:xfrm>
            <a:off x="542460" y="2346325"/>
            <a:ext cx="5477340"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52C0B04-A63E-84DE-2C63-83EEF3C0337E}"/>
              </a:ext>
            </a:extLst>
          </p:cNvPr>
          <p:cNvSpPr>
            <a:spLocks noGrp="1"/>
          </p:cNvSpPr>
          <p:nvPr>
            <p:ph sz="half" idx="2"/>
          </p:nvPr>
        </p:nvSpPr>
        <p:spPr>
          <a:xfrm>
            <a:off x="6172200" y="2346325"/>
            <a:ext cx="5477340"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9848A352-989B-F575-94A2-1EE6255D8CB8}"/>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3" name="Footer Placeholder 4">
            <a:extLst>
              <a:ext uri="{FF2B5EF4-FFF2-40B4-BE49-F238E27FC236}">
                <a16:creationId xmlns:a16="http://schemas.microsoft.com/office/drawing/2014/main" id="{DB8D0AB6-64C4-09EA-2064-391412942908}"/>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22553394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D72F-48C9-8309-7CEF-A077B2406BDC}"/>
              </a:ext>
            </a:extLst>
          </p:cNvPr>
          <p:cNvSpPr>
            <a:spLocks noGrp="1"/>
          </p:cNvSpPr>
          <p:nvPr>
            <p:ph type="title"/>
          </p:nvPr>
        </p:nvSpPr>
        <p:spPr>
          <a:xfrm>
            <a:off x="542460" y="885824"/>
            <a:ext cx="11107080" cy="1325563"/>
          </a:xfrm>
          <a:prstGeom prst="rect">
            <a:avLst/>
          </a:prstGeom>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DB90B6AC-6A01-2E2F-1B8F-BFD86E084643}"/>
              </a:ext>
            </a:extLst>
          </p:cNvPr>
          <p:cNvSpPr>
            <a:spLocks noGrp="1"/>
          </p:cNvSpPr>
          <p:nvPr>
            <p:ph sz="half" idx="1"/>
          </p:nvPr>
        </p:nvSpPr>
        <p:spPr>
          <a:xfrm>
            <a:off x="542460" y="2346325"/>
            <a:ext cx="3536950"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52C0B04-A63E-84DE-2C63-83EEF3C0337E}"/>
              </a:ext>
            </a:extLst>
          </p:cNvPr>
          <p:cNvSpPr>
            <a:spLocks noGrp="1"/>
          </p:cNvSpPr>
          <p:nvPr>
            <p:ph sz="half" idx="2"/>
          </p:nvPr>
        </p:nvSpPr>
        <p:spPr>
          <a:xfrm>
            <a:off x="4327525" y="2346325"/>
            <a:ext cx="3536950"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9848A352-989B-F575-94A2-1EE6255D8CB8}"/>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3" name="Footer Placeholder 4">
            <a:extLst>
              <a:ext uri="{FF2B5EF4-FFF2-40B4-BE49-F238E27FC236}">
                <a16:creationId xmlns:a16="http://schemas.microsoft.com/office/drawing/2014/main" id="{DB8D0AB6-64C4-09EA-2064-391412942908}"/>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5" name="Content Placeholder 3">
            <a:extLst>
              <a:ext uri="{FF2B5EF4-FFF2-40B4-BE49-F238E27FC236}">
                <a16:creationId xmlns:a16="http://schemas.microsoft.com/office/drawing/2014/main" id="{7B2CC49E-6A53-0EE8-C52F-DA4E3D986723}"/>
              </a:ext>
            </a:extLst>
          </p:cNvPr>
          <p:cNvSpPr>
            <a:spLocks noGrp="1"/>
          </p:cNvSpPr>
          <p:nvPr>
            <p:ph sz="half" idx="13"/>
          </p:nvPr>
        </p:nvSpPr>
        <p:spPr>
          <a:xfrm>
            <a:off x="8109303" y="2346325"/>
            <a:ext cx="3536950"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455052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D72F-48C9-8309-7CEF-A077B2406BDC}"/>
              </a:ext>
            </a:extLst>
          </p:cNvPr>
          <p:cNvSpPr>
            <a:spLocks noGrp="1"/>
          </p:cNvSpPr>
          <p:nvPr>
            <p:ph type="title"/>
          </p:nvPr>
        </p:nvSpPr>
        <p:spPr>
          <a:xfrm>
            <a:off x="542460" y="885824"/>
            <a:ext cx="11107080" cy="1325563"/>
          </a:xfrm>
          <a:prstGeom prst="rect">
            <a:avLst/>
          </a:prstGeom>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DB90B6AC-6A01-2E2F-1B8F-BFD86E084643}"/>
              </a:ext>
            </a:extLst>
          </p:cNvPr>
          <p:cNvSpPr>
            <a:spLocks noGrp="1"/>
          </p:cNvSpPr>
          <p:nvPr>
            <p:ph sz="half" idx="1"/>
          </p:nvPr>
        </p:nvSpPr>
        <p:spPr>
          <a:xfrm>
            <a:off x="542460" y="3132138"/>
            <a:ext cx="5477340" cy="3013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52C0B04-A63E-84DE-2C63-83EEF3C0337E}"/>
              </a:ext>
            </a:extLst>
          </p:cNvPr>
          <p:cNvSpPr>
            <a:spLocks noGrp="1"/>
          </p:cNvSpPr>
          <p:nvPr>
            <p:ph sz="half" idx="2"/>
          </p:nvPr>
        </p:nvSpPr>
        <p:spPr>
          <a:xfrm>
            <a:off x="6172200" y="3132138"/>
            <a:ext cx="5477340" cy="3013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2">
            <a:extLst>
              <a:ext uri="{FF2B5EF4-FFF2-40B4-BE49-F238E27FC236}">
                <a16:creationId xmlns:a16="http://schemas.microsoft.com/office/drawing/2014/main" id="{7F4D2306-FCA7-CD17-3A47-DFFA5E2B0A8E}"/>
              </a:ext>
            </a:extLst>
          </p:cNvPr>
          <p:cNvSpPr>
            <a:spLocks noGrp="1"/>
          </p:cNvSpPr>
          <p:nvPr>
            <p:ph type="body" idx="13"/>
          </p:nvPr>
        </p:nvSpPr>
        <p:spPr>
          <a:xfrm>
            <a:off x="542460" y="2346325"/>
            <a:ext cx="5477340" cy="650875"/>
          </a:xfrm>
        </p:spPr>
        <p:txBody>
          <a:bodyPr anchor="b">
            <a:normAutofit/>
          </a:bodyPr>
          <a:lstStyle>
            <a:lvl1pPr marL="0" indent="0">
              <a:buNone/>
              <a:defRPr sz="2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Text Placeholder 2">
            <a:extLst>
              <a:ext uri="{FF2B5EF4-FFF2-40B4-BE49-F238E27FC236}">
                <a16:creationId xmlns:a16="http://schemas.microsoft.com/office/drawing/2014/main" id="{73426F00-D681-32BA-263F-BF12A3896F66}"/>
              </a:ext>
            </a:extLst>
          </p:cNvPr>
          <p:cNvSpPr>
            <a:spLocks noGrp="1"/>
          </p:cNvSpPr>
          <p:nvPr>
            <p:ph type="body" idx="14"/>
          </p:nvPr>
        </p:nvSpPr>
        <p:spPr>
          <a:xfrm>
            <a:off x="6172200" y="2346324"/>
            <a:ext cx="5477340" cy="650875"/>
          </a:xfrm>
        </p:spPr>
        <p:txBody>
          <a:bodyPr anchor="b">
            <a:normAutofit/>
          </a:bodyPr>
          <a:lstStyle>
            <a:lvl1pPr marL="0" indent="0">
              <a:buNone/>
              <a:defRPr sz="2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Slide Number Placeholder 5">
            <a:extLst>
              <a:ext uri="{FF2B5EF4-FFF2-40B4-BE49-F238E27FC236}">
                <a16:creationId xmlns:a16="http://schemas.microsoft.com/office/drawing/2014/main" id="{A8949EB6-A997-01B7-5A87-AEA0AE5E5ED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0" name="Footer Placeholder 4">
            <a:extLst>
              <a:ext uri="{FF2B5EF4-FFF2-40B4-BE49-F238E27FC236}">
                <a16:creationId xmlns:a16="http://schemas.microsoft.com/office/drawing/2014/main" id="{578B09AC-4528-2BD2-E3AB-2735F2E15E9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25621252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ree Content 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D72F-48C9-8309-7CEF-A077B2406BDC}"/>
              </a:ext>
            </a:extLst>
          </p:cNvPr>
          <p:cNvSpPr>
            <a:spLocks noGrp="1"/>
          </p:cNvSpPr>
          <p:nvPr>
            <p:ph type="title"/>
          </p:nvPr>
        </p:nvSpPr>
        <p:spPr>
          <a:xfrm>
            <a:off x="542460" y="885824"/>
            <a:ext cx="11107080" cy="1325563"/>
          </a:xfrm>
          <a:prstGeom prst="rect">
            <a:avLst/>
          </a:prstGeom>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DB90B6AC-6A01-2E2F-1B8F-BFD86E084643}"/>
              </a:ext>
            </a:extLst>
          </p:cNvPr>
          <p:cNvSpPr>
            <a:spLocks noGrp="1"/>
          </p:cNvSpPr>
          <p:nvPr>
            <p:ph sz="half" idx="1"/>
          </p:nvPr>
        </p:nvSpPr>
        <p:spPr>
          <a:xfrm>
            <a:off x="542460" y="3132138"/>
            <a:ext cx="3536950" cy="3013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52C0B04-A63E-84DE-2C63-83EEF3C0337E}"/>
              </a:ext>
            </a:extLst>
          </p:cNvPr>
          <p:cNvSpPr>
            <a:spLocks noGrp="1"/>
          </p:cNvSpPr>
          <p:nvPr>
            <p:ph sz="half" idx="2"/>
          </p:nvPr>
        </p:nvSpPr>
        <p:spPr>
          <a:xfrm>
            <a:off x="4327525" y="3132138"/>
            <a:ext cx="3536950" cy="3013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2">
            <a:extLst>
              <a:ext uri="{FF2B5EF4-FFF2-40B4-BE49-F238E27FC236}">
                <a16:creationId xmlns:a16="http://schemas.microsoft.com/office/drawing/2014/main" id="{7F4D2306-FCA7-CD17-3A47-DFFA5E2B0A8E}"/>
              </a:ext>
            </a:extLst>
          </p:cNvPr>
          <p:cNvSpPr>
            <a:spLocks noGrp="1"/>
          </p:cNvSpPr>
          <p:nvPr>
            <p:ph type="body" idx="13"/>
          </p:nvPr>
        </p:nvSpPr>
        <p:spPr>
          <a:xfrm>
            <a:off x="542460" y="2346325"/>
            <a:ext cx="3536950" cy="650875"/>
          </a:xfrm>
        </p:spPr>
        <p:txBody>
          <a:bodyPr anchor="b">
            <a:normAutofit/>
          </a:bodyPr>
          <a:lstStyle>
            <a:lvl1pPr marL="0" indent="0">
              <a:buNone/>
              <a:defRPr sz="2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Text Placeholder 2">
            <a:extLst>
              <a:ext uri="{FF2B5EF4-FFF2-40B4-BE49-F238E27FC236}">
                <a16:creationId xmlns:a16="http://schemas.microsoft.com/office/drawing/2014/main" id="{73426F00-D681-32BA-263F-BF12A3896F66}"/>
              </a:ext>
            </a:extLst>
          </p:cNvPr>
          <p:cNvSpPr>
            <a:spLocks noGrp="1"/>
          </p:cNvSpPr>
          <p:nvPr>
            <p:ph type="body" idx="14"/>
          </p:nvPr>
        </p:nvSpPr>
        <p:spPr>
          <a:xfrm>
            <a:off x="4327525" y="2346324"/>
            <a:ext cx="3536950" cy="650875"/>
          </a:xfrm>
        </p:spPr>
        <p:txBody>
          <a:bodyPr anchor="b">
            <a:normAutofit/>
          </a:bodyPr>
          <a:lstStyle>
            <a:lvl1pPr marL="0" indent="0">
              <a:buNone/>
              <a:defRPr sz="2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Slide Number Placeholder 5">
            <a:extLst>
              <a:ext uri="{FF2B5EF4-FFF2-40B4-BE49-F238E27FC236}">
                <a16:creationId xmlns:a16="http://schemas.microsoft.com/office/drawing/2014/main" id="{A8949EB6-A997-01B7-5A87-AEA0AE5E5ED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0" name="Footer Placeholder 4">
            <a:extLst>
              <a:ext uri="{FF2B5EF4-FFF2-40B4-BE49-F238E27FC236}">
                <a16:creationId xmlns:a16="http://schemas.microsoft.com/office/drawing/2014/main" id="{578B09AC-4528-2BD2-E3AB-2735F2E15E9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11" name="Content Placeholder 3">
            <a:extLst>
              <a:ext uri="{FF2B5EF4-FFF2-40B4-BE49-F238E27FC236}">
                <a16:creationId xmlns:a16="http://schemas.microsoft.com/office/drawing/2014/main" id="{9CF335F3-E3CD-FEF9-C266-D980E27E35DD}"/>
              </a:ext>
            </a:extLst>
          </p:cNvPr>
          <p:cNvSpPr>
            <a:spLocks noGrp="1"/>
          </p:cNvSpPr>
          <p:nvPr>
            <p:ph sz="half" idx="15"/>
          </p:nvPr>
        </p:nvSpPr>
        <p:spPr>
          <a:xfrm>
            <a:off x="8117131" y="3132138"/>
            <a:ext cx="3536950" cy="3013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a:extLst>
              <a:ext uri="{FF2B5EF4-FFF2-40B4-BE49-F238E27FC236}">
                <a16:creationId xmlns:a16="http://schemas.microsoft.com/office/drawing/2014/main" id="{7457CA62-2068-16C1-FB4E-A5BA072CE6E6}"/>
              </a:ext>
            </a:extLst>
          </p:cNvPr>
          <p:cNvSpPr>
            <a:spLocks noGrp="1"/>
          </p:cNvSpPr>
          <p:nvPr>
            <p:ph type="body" idx="16"/>
          </p:nvPr>
        </p:nvSpPr>
        <p:spPr>
          <a:xfrm>
            <a:off x="8117131" y="2346324"/>
            <a:ext cx="3536950" cy="650875"/>
          </a:xfrm>
        </p:spPr>
        <p:txBody>
          <a:bodyPr anchor="b">
            <a:normAutofit/>
          </a:bodyPr>
          <a:lstStyle>
            <a:lvl1pPr marL="0" indent="0">
              <a:buNone/>
              <a:defRPr sz="2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2459578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 Content with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D72F-48C9-8309-7CEF-A077B2406BDC}"/>
              </a:ext>
            </a:extLst>
          </p:cNvPr>
          <p:cNvSpPr>
            <a:spLocks noGrp="1"/>
          </p:cNvSpPr>
          <p:nvPr>
            <p:ph type="title"/>
          </p:nvPr>
        </p:nvSpPr>
        <p:spPr>
          <a:xfrm>
            <a:off x="542460" y="772934"/>
            <a:ext cx="11107080" cy="773643"/>
          </a:xfrm>
          <a:prstGeom prst="rect">
            <a:avLst/>
          </a:prstGeom>
        </p:spPr>
        <p:txBody>
          <a:bodyPr anchor="b"/>
          <a:lstStyle>
            <a:lvl1pPr algn="ct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B90B6AC-6A01-2E2F-1B8F-BFD86E084643}"/>
              </a:ext>
            </a:extLst>
          </p:cNvPr>
          <p:cNvSpPr>
            <a:spLocks noGrp="1"/>
          </p:cNvSpPr>
          <p:nvPr>
            <p:ph sz="half" idx="1"/>
          </p:nvPr>
        </p:nvSpPr>
        <p:spPr>
          <a:xfrm>
            <a:off x="542460" y="4323644"/>
            <a:ext cx="3536950" cy="182151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52C0B04-A63E-84DE-2C63-83EEF3C0337E}"/>
              </a:ext>
            </a:extLst>
          </p:cNvPr>
          <p:cNvSpPr>
            <a:spLocks noGrp="1"/>
          </p:cNvSpPr>
          <p:nvPr>
            <p:ph sz="half" idx="2"/>
          </p:nvPr>
        </p:nvSpPr>
        <p:spPr>
          <a:xfrm>
            <a:off x="4327525" y="4323644"/>
            <a:ext cx="3536950" cy="182151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2">
            <a:extLst>
              <a:ext uri="{FF2B5EF4-FFF2-40B4-BE49-F238E27FC236}">
                <a16:creationId xmlns:a16="http://schemas.microsoft.com/office/drawing/2014/main" id="{7F4D2306-FCA7-CD17-3A47-DFFA5E2B0A8E}"/>
              </a:ext>
            </a:extLst>
          </p:cNvPr>
          <p:cNvSpPr>
            <a:spLocks noGrp="1"/>
          </p:cNvSpPr>
          <p:nvPr>
            <p:ph type="body" idx="13"/>
          </p:nvPr>
        </p:nvSpPr>
        <p:spPr>
          <a:xfrm>
            <a:off x="542460" y="1646410"/>
            <a:ext cx="3536950" cy="650875"/>
          </a:xfrm>
        </p:spPr>
        <p:txBody>
          <a:bodyPr anchor="b">
            <a:normAutofit/>
          </a:bodyPr>
          <a:lstStyle>
            <a:lvl1pPr marL="0" indent="0" algn="ctr">
              <a:buNone/>
              <a:defRPr sz="2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Text Placeholder 2">
            <a:extLst>
              <a:ext uri="{FF2B5EF4-FFF2-40B4-BE49-F238E27FC236}">
                <a16:creationId xmlns:a16="http://schemas.microsoft.com/office/drawing/2014/main" id="{73426F00-D681-32BA-263F-BF12A3896F66}"/>
              </a:ext>
            </a:extLst>
          </p:cNvPr>
          <p:cNvSpPr>
            <a:spLocks noGrp="1"/>
          </p:cNvSpPr>
          <p:nvPr>
            <p:ph type="body" idx="14"/>
          </p:nvPr>
        </p:nvSpPr>
        <p:spPr>
          <a:xfrm>
            <a:off x="4327525" y="1646409"/>
            <a:ext cx="3536950" cy="650875"/>
          </a:xfrm>
        </p:spPr>
        <p:txBody>
          <a:bodyPr anchor="b">
            <a:normAutofit/>
          </a:bodyPr>
          <a:lstStyle>
            <a:lvl1pPr marL="0" indent="0" algn="ctr">
              <a:buNone/>
              <a:defRPr sz="2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Slide Number Placeholder 5">
            <a:extLst>
              <a:ext uri="{FF2B5EF4-FFF2-40B4-BE49-F238E27FC236}">
                <a16:creationId xmlns:a16="http://schemas.microsoft.com/office/drawing/2014/main" id="{A8949EB6-A997-01B7-5A87-AEA0AE5E5ED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0" name="Footer Placeholder 4">
            <a:extLst>
              <a:ext uri="{FF2B5EF4-FFF2-40B4-BE49-F238E27FC236}">
                <a16:creationId xmlns:a16="http://schemas.microsoft.com/office/drawing/2014/main" id="{578B09AC-4528-2BD2-E3AB-2735F2E15E9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11" name="Content Placeholder 3">
            <a:extLst>
              <a:ext uri="{FF2B5EF4-FFF2-40B4-BE49-F238E27FC236}">
                <a16:creationId xmlns:a16="http://schemas.microsoft.com/office/drawing/2014/main" id="{9CF335F3-E3CD-FEF9-C266-D980E27E35DD}"/>
              </a:ext>
            </a:extLst>
          </p:cNvPr>
          <p:cNvSpPr>
            <a:spLocks noGrp="1"/>
          </p:cNvSpPr>
          <p:nvPr>
            <p:ph sz="half" idx="15"/>
          </p:nvPr>
        </p:nvSpPr>
        <p:spPr>
          <a:xfrm>
            <a:off x="8117131" y="4323644"/>
            <a:ext cx="3536950" cy="182151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a:extLst>
              <a:ext uri="{FF2B5EF4-FFF2-40B4-BE49-F238E27FC236}">
                <a16:creationId xmlns:a16="http://schemas.microsoft.com/office/drawing/2014/main" id="{7457CA62-2068-16C1-FB4E-A5BA072CE6E6}"/>
              </a:ext>
            </a:extLst>
          </p:cNvPr>
          <p:cNvSpPr>
            <a:spLocks noGrp="1"/>
          </p:cNvSpPr>
          <p:nvPr>
            <p:ph type="body" idx="16"/>
          </p:nvPr>
        </p:nvSpPr>
        <p:spPr>
          <a:xfrm>
            <a:off x="8117131" y="1646409"/>
            <a:ext cx="3536950" cy="650875"/>
          </a:xfrm>
        </p:spPr>
        <p:txBody>
          <a:bodyPr anchor="b">
            <a:normAutofit/>
          </a:bodyPr>
          <a:lstStyle>
            <a:lvl1pPr marL="0" indent="0" algn="ctr">
              <a:buNone/>
              <a:defRPr sz="2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Picture Placeholder 2">
            <a:extLst>
              <a:ext uri="{FF2B5EF4-FFF2-40B4-BE49-F238E27FC236}">
                <a16:creationId xmlns:a16="http://schemas.microsoft.com/office/drawing/2014/main" id="{5769B43C-8D12-B48B-E0C7-70E0FED92071}"/>
              </a:ext>
            </a:extLst>
          </p:cNvPr>
          <p:cNvSpPr>
            <a:spLocks noGrp="1"/>
          </p:cNvSpPr>
          <p:nvPr>
            <p:ph type="pic" idx="17"/>
          </p:nvPr>
        </p:nvSpPr>
        <p:spPr>
          <a:xfrm>
            <a:off x="542459" y="2297284"/>
            <a:ext cx="3532410" cy="202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Picture Placeholder 2">
            <a:extLst>
              <a:ext uri="{FF2B5EF4-FFF2-40B4-BE49-F238E27FC236}">
                <a16:creationId xmlns:a16="http://schemas.microsoft.com/office/drawing/2014/main" id="{52A750D0-72CB-FFA1-A3D1-9C0271C7347D}"/>
              </a:ext>
            </a:extLst>
          </p:cNvPr>
          <p:cNvSpPr>
            <a:spLocks noGrp="1"/>
          </p:cNvSpPr>
          <p:nvPr>
            <p:ph type="pic" idx="18"/>
          </p:nvPr>
        </p:nvSpPr>
        <p:spPr>
          <a:xfrm>
            <a:off x="4324237" y="2297284"/>
            <a:ext cx="3532410" cy="202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3" name="Picture Placeholder 2">
            <a:extLst>
              <a:ext uri="{FF2B5EF4-FFF2-40B4-BE49-F238E27FC236}">
                <a16:creationId xmlns:a16="http://schemas.microsoft.com/office/drawing/2014/main" id="{8087F02C-2880-1F98-D30E-FC8E2BCFE475}"/>
              </a:ext>
            </a:extLst>
          </p:cNvPr>
          <p:cNvSpPr>
            <a:spLocks noGrp="1"/>
          </p:cNvSpPr>
          <p:nvPr>
            <p:ph type="pic" idx="19"/>
          </p:nvPr>
        </p:nvSpPr>
        <p:spPr>
          <a:xfrm>
            <a:off x="8117304" y="2297284"/>
            <a:ext cx="3532410" cy="202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14618196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D72F-48C9-8309-7CEF-A077B2406BDC}"/>
              </a:ext>
            </a:extLst>
          </p:cNvPr>
          <p:cNvSpPr>
            <a:spLocks noGrp="1"/>
          </p:cNvSpPr>
          <p:nvPr>
            <p:ph type="title"/>
          </p:nvPr>
        </p:nvSpPr>
        <p:spPr>
          <a:xfrm>
            <a:off x="542460" y="885824"/>
            <a:ext cx="11107080" cy="1086051"/>
          </a:xfrm>
          <a:prstGeom prst="rect">
            <a:avLst/>
          </a:prstGeom>
        </p:spPr>
        <p:txBody>
          <a:bodyPr anchor="b"/>
          <a:lstStyle>
            <a:lvl1pPr algn="ctr">
              <a:defRPr/>
            </a:lvl1pPr>
          </a:lstStyle>
          <a:p>
            <a:r>
              <a:rPr lang="en-US"/>
              <a:t>Click to edit Master title style</a:t>
            </a:r>
            <a:endParaRPr lang="en-US" dirty="0"/>
          </a:p>
        </p:txBody>
      </p:sp>
      <p:sp>
        <p:nvSpPr>
          <p:cNvPr id="7" name="Picture Placeholder 2">
            <a:extLst>
              <a:ext uri="{FF2B5EF4-FFF2-40B4-BE49-F238E27FC236}">
                <a16:creationId xmlns:a16="http://schemas.microsoft.com/office/drawing/2014/main" id="{21B350AB-8F32-5D68-036B-9C54021BDF38}"/>
              </a:ext>
            </a:extLst>
          </p:cNvPr>
          <p:cNvSpPr>
            <a:spLocks noGrp="1"/>
          </p:cNvSpPr>
          <p:nvPr>
            <p:ph type="pic" idx="13"/>
          </p:nvPr>
        </p:nvSpPr>
        <p:spPr>
          <a:xfrm>
            <a:off x="542459" y="1971875"/>
            <a:ext cx="11107080" cy="41732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Slide Number Placeholder 5">
            <a:extLst>
              <a:ext uri="{FF2B5EF4-FFF2-40B4-BE49-F238E27FC236}">
                <a16:creationId xmlns:a16="http://schemas.microsoft.com/office/drawing/2014/main" id="{0DDCF235-0D8B-5040-CCC7-2E50B4F178F2}"/>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1" name="Footer Placeholder 4">
            <a:extLst>
              <a:ext uri="{FF2B5EF4-FFF2-40B4-BE49-F238E27FC236}">
                <a16:creationId xmlns:a16="http://schemas.microsoft.com/office/drawing/2014/main" id="{F19113D3-599B-8C46-EC01-C020D913E05C}"/>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29022418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Only">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CDD66CE7-C8FB-DAE8-9DA3-0E77383C1700}"/>
              </a:ext>
            </a:extLst>
          </p:cNvPr>
          <p:cNvSpPr>
            <a:spLocks noGrp="1"/>
          </p:cNvSpPr>
          <p:nvPr>
            <p:ph type="pic" idx="13"/>
          </p:nvPr>
        </p:nvSpPr>
        <p:spPr>
          <a:xfrm>
            <a:off x="542459" y="885825"/>
            <a:ext cx="11107080" cy="52593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Slide Number Placeholder 5">
            <a:extLst>
              <a:ext uri="{FF2B5EF4-FFF2-40B4-BE49-F238E27FC236}">
                <a16:creationId xmlns:a16="http://schemas.microsoft.com/office/drawing/2014/main" id="{EA1A6FDD-659A-15AD-565F-FAFF28F4937A}"/>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7" name="Footer Placeholder 4">
            <a:extLst>
              <a:ext uri="{FF2B5EF4-FFF2-40B4-BE49-F238E27FC236}">
                <a16:creationId xmlns:a16="http://schemas.microsoft.com/office/drawing/2014/main" id="{3972E59B-B28E-756C-4BA4-1BD21AD0260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7701107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rt Only">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EA1A6FDD-659A-15AD-565F-FAFF28F4937A}"/>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7" name="Footer Placeholder 4">
            <a:extLst>
              <a:ext uri="{FF2B5EF4-FFF2-40B4-BE49-F238E27FC236}">
                <a16:creationId xmlns:a16="http://schemas.microsoft.com/office/drawing/2014/main" id="{3972E59B-B28E-756C-4BA4-1BD21AD0260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6" name="Chart Placeholder 4">
            <a:extLst>
              <a:ext uri="{FF2B5EF4-FFF2-40B4-BE49-F238E27FC236}">
                <a16:creationId xmlns:a16="http://schemas.microsoft.com/office/drawing/2014/main" id="{BA1E9CD3-3AA6-0C51-8AE4-0A6499D395EF}"/>
              </a:ext>
            </a:extLst>
          </p:cNvPr>
          <p:cNvSpPr>
            <a:spLocks noGrp="1"/>
          </p:cNvSpPr>
          <p:nvPr>
            <p:ph type="chart" sz="quarter" idx="14"/>
          </p:nvPr>
        </p:nvSpPr>
        <p:spPr>
          <a:xfrm>
            <a:off x="544386" y="884464"/>
            <a:ext cx="11119667" cy="5283200"/>
          </a:xfrm>
        </p:spPr>
        <p:txBody>
          <a:bodyPr/>
          <a:lstStyle/>
          <a:p>
            <a:r>
              <a:rPr lang="en-US"/>
              <a:t>Click icon to add chart</a:t>
            </a:r>
          </a:p>
        </p:txBody>
      </p:sp>
    </p:spTree>
    <p:extLst>
      <p:ext uri="{BB962C8B-B14F-4D97-AF65-F5344CB8AC3E}">
        <p14:creationId xmlns:p14="http://schemas.microsoft.com/office/powerpoint/2010/main" val="370853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D6870-B173-DAA0-6840-93244B9FCB20}"/>
              </a:ext>
            </a:extLst>
          </p:cNvPr>
          <p:cNvSpPr>
            <a:spLocks noGrp="1"/>
          </p:cNvSpPr>
          <p:nvPr>
            <p:ph type="title"/>
          </p:nvPr>
        </p:nvSpPr>
        <p:spPr>
          <a:xfrm>
            <a:off x="542460" y="885825"/>
            <a:ext cx="11107080" cy="1325563"/>
          </a:xfrm>
          <a:prstGeom prst="rect">
            <a:avLst/>
          </a:prstGeom>
        </p:spPr>
        <p:txBody>
          <a:bodyPr anchor="b"/>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409103B-5AD3-E947-D0F0-EB8A6E122DB2}"/>
              </a:ext>
            </a:extLst>
          </p:cNvPr>
          <p:cNvSpPr>
            <a:spLocks noGrp="1"/>
          </p:cNvSpPr>
          <p:nvPr>
            <p:ph idx="1"/>
          </p:nvPr>
        </p:nvSpPr>
        <p:spPr>
          <a:xfrm>
            <a:off x="542460" y="2346325"/>
            <a:ext cx="11107080"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29759654-9AC7-C79E-E221-7C6063E5004A}"/>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8" name="Footer Placeholder 4">
            <a:extLst>
              <a:ext uri="{FF2B5EF4-FFF2-40B4-BE49-F238E27FC236}">
                <a16:creationId xmlns:a16="http://schemas.microsoft.com/office/drawing/2014/main" id="{4CB45504-298C-B993-0D90-C6057B6C532E}"/>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34383924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le Only">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EA1A6FDD-659A-15AD-565F-FAFF28F4937A}"/>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7" name="Footer Placeholder 4">
            <a:extLst>
              <a:ext uri="{FF2B5EF4-FFF2-40B4-BE49-F238E27FC236}">
                <a16:creationId xmlns:a16="http://schemas.microsoft.com/office/drawing/2014/main" id="{3972E59B-B28E-756C-4BA4-1BD21AD0260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5" name="Table Placeholder 2">
            <a:extLst>
              <a:ext uri="{FF2B5EF4-FFF2-40B4-BE49-F238E27FC236}">
                <a16:creationId xmlns:a16="http://schemas.microsoft.com/office/drawing/2014/main" id="{A1EC4495-805E-FDA0-DAD6-1881A1082D2F}"/>
              </a:ext>
            </a:extLst>
          </p:cNvPr>
          <p:cNvSpPr>
            <a:spLocks noGrp="1"/>
          </p:cNvSpPr>
          <p:nvPr>
            <p:ph type="tbl" sz="quarter" idx="15"/>
          </p:nvPr>
        </p:nvSpPr>
        <p:spPr>
          <a:xfrm>
            <a:off x="551188" y="884464"/>
            <a:ext cx="11154481" cy="5283200"/>
          </a:xfrm>
        </p:spPr>
        <p:txBody>
          <a:bodyPr/>
          <a:lstStyle/>
          <a:p>
            <a:r>
              <a:rPr lang="en-US"/>
              <a:t>Click icon to add table</a:t>
            </a:r>
          </a:p>
        </p:txBody>
      </p:sp>
    </p:spTree>
    <p:extLst>
      <p:ext uri="{BB962C8B-B14F-4D97-AF65-F5344CB8AC3E}">
        <p14:creationId xmlns:p14="http://schemas.microsoft.com/office/powerpoint/2010/main" val="38377047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3A822B6A-47DD-1099-E626-BCE79BC455E0}"/>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8" name="Footer Placeholder 4">
            <a:extLst>
              <a:ext uri="{FF2B5EF4-FFF2-40B4-BE49-F238E27FC236}">
                <a16:creationId xmlns:a16="http://schemas.microsoft.com/office/drawing/2014/main" id="{A0C0B8CA-F586-B007-8171-DD161D72C3A8}"/>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30196160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21D5E-8ED1-BB9C-79C8-9E1975DEBA38}"/>
              </a:ext>
            </a:extLst>
          </p:cNvPr>
          <p:cNvSpPr>
            <a:spLocks noGrp="1"/>
          </p:cNvSpPr>
          <p:nvPr>
            <p:ph type="title"/>
          </p:nvPr>
        </p:nvSpPr>
        <p:spPr>
          <a:xfrm>
            <a:off x="542460" y="885824"/>
            <a:ext cx="4229565" cy="1171576"/>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6120A17-498A-0673-7F63-7F6A8185D9CA}"/>
              </a:ext>
            </a:extLst>
          </p:cNvPr>
          <p:cNvSpPr>
            <a:spLocks noGrp="1"/>
          </p:cNvSpPr>
          <p:nvPr>
            <p:ph idx="1"/>
          </p:nvPr>
        </p:nvSpPr>
        <p:spPr>
          <a:xfrm>
            <a:off x="5183188" y="885824"/>
            <a:ext cx="6466352" cy="52593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5">
            <a:extLst>
              <a:ext uri="{FF2B5EF4-FFF2-40B4-BE49-F238E27FC236}">
                <a16:creationId xmlns:a16="http://schemas.microsoft.com/office/drawing/2014/main" id="{D891293B-A16E-88B6-0686-AD824B40C535}"/>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5" name="Footer Placeholder 4">
            <a:extLst>
              <a:ext uri="{FF2B5EF4-FFF2-40B4-BE49-F238E27FC236}">
                <a16:creationId xmlns:a16="http://schemas.microsoft.com/office/drawing/2014/main" id="{4D2A7AFA-EDB3-715F-9EBB-B873C3F8D7BF}"/>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16" name="Text Placeholder 3">
            <a:extLst>
              <a:ext uri="{FF2B5EF4-FFF2-40B4-BE49-F238E27FC236}">
                <a16:creationId xmlns:a16="http://schemas.microsoft.com/office/drawing/2014/main" id="{A8D71B0D-B05A-47E3-C95D-D57525126ABF}"/>
              </a:ext>
            </a:extLst>
          </p:cNvPr>
          <p:cNvSpPr>
            <a:spLocks noGrp="1"/>
          </p:cNvSpPr>
          <p:nvPr>
            <p:ph type="body" sz="half" idx="14"/>
          </p:nvPr>
        </p:nvSpPr>
        <p:spPr>
          <a:xfrm>
            <a:off x="542459" y="2164466"/>
            <a:ext cx="4229565" cy="3980692"/>
          </a:xfrm>
        </p:spPr>
        <p:txBody>
          <a:bodyPr>
            <a:normAutofit/>
          </a:bodyPr>
          <a:lstStyle>
            <a:lvl1pPr marL="0" indent="0">
              <a:lnSpc>
                <a:spcPct val="100000"/>
              </a:lnSpc>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4548325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21D5E-8ED1-BB9C-79C8-9E1975DEBA38}"/>
              </a:ext>
            </a:extLst>
          </p:cNvPr>
          <p:cNvSpPr>
            <a:spLocks noGrp="1"/>
          </p:cNvSpPr>
          <p:nvPr>
            <p:ph type="title"/>
          </p:nvPr>
        </p:nvSpPr>
        <p:spPr>
          <a:xfrm>
            <a:off x="542460" y="885824"/>
            <a:ext cx="4229565" cy="1171576"/>
          </a:xfrm>
          <a:prstGeom prst="rect">
            <a:avLst/>
          </a:prstGeom>
        </p:spPr>
        <p:txBody>
          <a:bodyPr anchor="b"/>
          <a:lstStyle>
            <a:lvl1pPr>
              <a:defRPr sz="3200"/>
            </a:lvl1pPr>
          </a:lstStyle>
          <a:p>
            <a:r>
              <a:rPr lang="en-US"/>
              <a:t>Click to edit Master title style</a:t>
            </a:r>
          </a:p>
        </p:txBody>
      </p:sp>
      <p:sp>
        <p:nvSpPr>
          <p:cNvPr id="6" name="Picture Placeholder 2">
            <a:extLst>
              <a:ext uri="{FF2B5EF4-FFF2-40B4-BE49-F238E27FC236}">
                <a16:creationId xmlns:a16="http://schemas.microsoft.com/office/drawing/2014/main" id="{7988B34B-9961-E37F-C17B-9CB6F81D72F6}"/>
              </a:ext>
            </a:extLst>
          </p:cNvPr>
          <p:cNvSpPr>
            <a:spLocks noGrp="1"/>
          </p:cNvSpPr>
          <p:nvPr>
            <p:ph type="pic" idx="13"/>
          </p:nvPr>
        </p:nvSpPr>
        <p:spPr>
          <a:xfrm>
            <a:off x="5183188" y="885825"/>
            <a:ext cx="6466352" cy="52593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Slide Number Placeholder 5">
            <a:extLst>
              <a:ext uri="{FF2B5EF4-FFF2-40B4-BE49-F238E27FC236}">
                <a16:creationId xmlns:a16="http://schemas.microsoft.com/office/drawing/2014/main" id="{54A59493-C1D3-B3DE-2547-F0822D882DE7}"/>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1" name="Footer Placeholder 4">
            <a:extLst>
              <a:ext uri="{FF2B5EF4-FFF2-40B4-BE49-F238E27FC236}">
                <a16:creationId xmlns:a16="http://schemas.microsoft.com/office/drawing/2014/main" id="{1B87F66C-1BC4-396C-374C-586F25C21F08}"/>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13" name="Text Placeholder 3">
            <a:extLst>
              <a:ext uri="{FF2B5EF4-FFF2-40B4-BE49-F238E27FC236}">
                <a16:creationId xmlns:a16="http://schemas.microsoft.com/office/drawing/2014/main" id="{EB128D27-7430-D254-88CF-919DAF48640E}"/>
              </a:ext>
            </a:extLst>
          </p:cNvPr>
          <p:cNvSpPr>
            <a:spLocks noGrp="1"/>
          </p:cNvSpPr>
          <p:nvPr>
            <p:ph type="body" sz="half" idx="14"/>
          </p:nvPr>
        </p:nvSpPr>
        <p:spPr>
          <a:xfrm>
            <a:off x="542459" y="2164466"/>
            <a:ext cx="4229565" cy="3980692"/>
          </a:xfrm>
        </p:spPr>
        <p:txBody>
          <a:bodyPr>
            <a:normAutofit/>
          </a:bodyPr>
          <a:lstStyle>
            <a:lvl1pPr marL="0" indent="0">
              <a:lnSpc>
                <a:spcPct val="100000"/>
              </a:lnSpc>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807947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Blue Graph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21D5E-8ED1-BB9C-79C8-9E1975DEBA38}"/>
              </a:ext>
            </a:extLst>
          </p:cNvPr>
          <p:cNvSpPr>
            <a:spLocks noGrp="1"/>
          </p:cNvSpPr>
          <p:nvPr>
            <p:ph type="title"/>
          </p:nvPr>
        </p:nvSpPr>
        <p:spPr>
          <a:xfrm>
            <a:off x="542459" y="885824"/>
            <a:ext cx="7258878" cy="1171576"/>
          </a:xfrm>
          <a:prstGeom prst="rect">
            <a:avLst/>
          </a:prstGeo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3E31E832-14C2-C185-DD7F-A83DBFC3C5E0}"/>
              </a:ext>
            </a:extLst>
          </p:cNvPr>
          <p:cNvSpPr>
            <a:spLocks noGrp="1"/>
          </p:cNvSpPr>
          <p:nvPr>
            <p:ph type="body" sz="half" idx="2"/>
          </p:nvPr>
        </p:nvSpPr>
        <p:spPr>
          <a:xfrm>
            <a:off x="542460" y="2164466"/>
            <a:ext cx="4839768" cy="3980692"/>
          </a:xfrm>
        </p:spPr>
        <p:txBody>
          <a:bodyPr>
            <a:normAutofit/>
          </a:bodyPr>
          <a:lstStyle>
            <a:lvl1pPr marL="0" indent="0">
              <a:lnSpc>
                <a:spcPct val="100000"/>
              </a:lnSpc>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Slide Number Placeholder 5">
            <a:extLst>
              <a:ext uri="{FF2B5EF4-FFF2-40B4-BE49-F238E27FC236}">
                <a16:creationId xmlns:a16="http://schemas.microsoft.com/office/drawing/2014/main" id="{902A86E0-319A-6147-FCF4-BE9D980EFA45}"/>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2" name="Footer Placeholder 4">
            <a:extLst>
              <a:ext uri="{FF2B5EF4-FFF2-40B4-BE49-F238E27FC236}">
                <a16:creationId xmlns:a16="http://schemas.microsoft.com/office/drawing/2014/main" id="{DBDC2AFB-95C4-7F26-C5EB-D34033E9FAF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3" name="Picture Placeholder 5">
            <a:extLst>
              <a:ext uri="{FF2B5EF4-FFF2-40B4-BE49-F238E27FC236}">
                <a16:creationId xmlns:a16="http://schemas.microsoft.com/office/drawing/2014/main" id="{64EBE8AA-BA09-4918-9E0C-F0C6831FBD6D}"/>
              </a:ext>
            </a:extLst>
          </p:cNvPr>
          <p:cNvSpPr>
            <a:spLocks noGrp="1"/>
          </p:cNvSpPr>
          <p:nvPr>
            <p:ph type="pic" sz="quarter" idx="13"/>
          </p:nvPr>
        </p:nvSpPr>
        <p:spPr>
          <a:xfrm>
            <a:off x="5350404" y="-8452"/>
            <a:ext cx="6845952" cy="6524081"/>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00 h 10000"/>
              <a:gd name="connsiteX1" fmla="*/ 2000 w 10000"/>
              <a:gd name="connsiteY1" fmla="*/ 0 h 10000"/>
              <a:gd name="connsiteX2" fmla="*/ 10000 w 10000"/>
              <a:gd name="connsiteY2" fmla="*/ 0 h 10000"/>
              <a:gd name="connsiteX3" fmla="*/ 9994 w 10000"/>
              <a:gd name="connsiteY3" fmla="*/ 9965 h 10000"/>
              <a:gd name="connsiteX4" fmla="*/ 0 w 10000"/>
              <a:gd name="connsiteY4" fmla="*/ 10000 h 10000"/>
              <a:gd name="connsiteX0" fmla="*/ 0 w 10000"/>
              <a:gd name="connsiteY0" fmla="*/ 10000 h 10000"/>
              <a:gd name="connsiteX1" fmla="*/ 6104 w 10000"/>
              <a:gd name="connsiteY1" fmla="*/ 0 h 10000"/>
              <a:gd name="connsiteX2" fmla="*/ 10000 w 10000"/>
              <a:gd name="connsiteY2" fmla="*/ 0 h 10000"/>
              <a:gd name="connsiteX3" fmla="*/ 9994 w 10000"/>
              <a:gd name="connsiteY3" fmla="*/ 9965 h 10000"/>
              <a:gd name="connsiteX4" fmla="*/ 0 w 10000"/>
              <a:gd name="connsiteY4" fmla="*/ 10000 h 10000"/>
              <a:gd name="connsiteX0" fmla="*/ 0 w 10000"/>
              <a:gd name="connsiteY0" fmla="*/ 10000 h 10000"/>
              <a:gd name="connsiteX1" fmla="*/ 6104 w 10000"/>
              <a:gd name="connsiteY1" fmla="*/ 0 h 10000"/>
              <a:gd name="connsiteX2" fmla="*/ 10000 w 10000"/>
              <a:gd name="connsiteY2" fmla="*/ 0 h 10000"/>
              <a:gd name="connsiteX3" fmla="*/ 9994 w 10000"/>
              <a:gd name="connsiteY3" fmla="*/ 9998 h 10000"/>
              <a:gd name="connsiteX4" fmla="*/ 0 w 10000"/>
              <a:gd name="connsiteY4" fmla="*/ 10000 h 10000"/>
              <a:gd name="connsiteX0" fmla="*/ 0 w 10000"/>
              <a:gd name="connsiteY0" fmla="*/ 10020 h 10020"/>
              <a:gd name="connsiteX1" fmla="*/ 6123 w 10000"/>
              <a:gd name="connsiteY1" fmla="*/ 0 h 10020"/>
              <a:gd name="connsiteX2" fmla="*/ 10000 w 10000"/>
              <a:gd name="connsiteY2" fmla="*/ 20 h 10020"/>
              <a:gd name="connsiteX3" fmla="*/ 9994 w 10000"/>
              <a:gd name="connsiteY3" fmla="*/ 10018 h 10020"/>
              <a:gd name="connsiteX4" fmla="*/ 0 w 10000"/>
              <a:gd name="connsiteY4" fmla="*/ 10020 h 10020"/>
              <a:gd name="connsiteX0" fmla="*/ 0 w 9994"/>
              <a:gd name="connsiteY0" fmla="*/ 10026 h 10026"/>
              <a:gd name="connsiteX1" fmla="*/ 6123 w 9994"/>
              <a:gd name="connsiteY1" fmla="*/ 6 h 10026"/>
              <a:gd name="connsiteX2" fmla="*/ 9994 w 9994"/>
              <a:gd name="connsiteY2" fmla="*/ 0 h 10026"/>
              <a:gd name="connsiteX3" fmla="*/ 9994 w 9994"/>
              <a:gd name="connsiteY3" fmla="*/ 10024 h 10026"/>
              <a:gd name="connsiteX4" fmla="*/ 0 w 9994"/>
              <a:gd name="connsiteY4" fmla="*/ 10026 h 10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 h="10026">
                <a:moveTo>
                  <a:pt x="0" y="10026"/>
                </a:moveTo>
                <a:lnTo>
                  <a:pt x="6123" y="6"/>
                </a:lnTo>
                <a:lnTo>
                  <a:pt x="9994" y="0"/>
                </a:lnTo>
                <a:cubicBezTo>
                  <a:pt x="9992" y="3322"/>
                  <a:pt x="9996" y="6702"/>
                  <a:pt x="9994" y="10024"/>
                </a:cubicBezTo>
                <a:lnTo>
                  <a:pt x="0" y="10026"/>
                </a:lnTo>
                <a:close/>
              </a:path>
            </a:pathLst>
          </a:custGeom>
          <a:solidFill>
            <a:schemeClr val="accent3"/>
          </a:solidFill>
          <a:ln>
            <a:noFill/>
          </a:ln>
        </p:spPr>
        <p:txBody>
          <a:bodyPr/>
          <a:lstStyle/>
          <a:p>
            <a:r>
              <a:rPr lang="en-US"/>
              <a:t>Click icon to add picture</a:t>
            </a:r>
          </a:p>
        </p:txBody>
      </p:sp>
    </p:spTree>
    <p:extLst>
      <p:ext uri="{BB962C8B-B14F-4D97-AF65-F5344CB8AC3E}">
        <p14:creationId xmlns:p14="http://schemas.microsoft.com/office/powerpoint/2010/main" val="30194552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Subhea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21D5E-8ED1-BB9C-79C8-9E1975DEBA38}"/>
              </a:ext>
            </a:extLst>
          </p:cNvPr>
          <p:cNvSpPr>
            <a:spLocks noGrp="1"/>
          </p:cNvSpPr>
          <p:nvPr>
            <p:ph type="title"/>
          </p:nvPr>
        </p:nvSpPr>
        <p:spPr>
          <a:xfrm>
            <a:off x="542459" y="885824"/>
            <a:ext cx="7258878" cy="1171576"/>
          </a:xfrm>
          <a:prstGeom prst="rect">
            <a:avLst/>
          </a:prstGeo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3E31E832-14C2-C185-DD7F-A83DBFC3C5E0}"/>
              </a:ext>
            </a:extLst>
          </p:cNvPr>
          <p:cNvSpPr>
            <a:spLocks noGrp="1"/>
          </p:cNvSpPr>
          <p:nvPr>
            <p:ph type="body" sz="half" idx="2"/>
          </p:nvPr>
        </p:nvSpPr>
        <p:spPr>
          <a:xfrm>
            <a:off x="542460" y="2766584"/>
            <a:ext cx="4989096" cy="3378574"/>
          </a:xfrm>
        </p:spPr>
        <p:txBody>
          <a:bodyPr>
            <a:normAutofit/>
          </a:bodyPr>
          <a:lstStyle>
            <a:lvl1pPr marL="0" indent="0">
              <a:lnSpc>
                <a:spcPct val="100000"/>
              </a:lnSpc>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Slide Number Placeholder 5">
            <a:extLst>
              <a:ext uri="{FF2B5EF4-FFF2-40B4-BE49-F238E27FC236}">
                <a16:creationId xmlns:a16="http://schemas.microsoft.com/office/drawing/2014/main" id="{902A86E0-319A-6147-FCF4-BE9D980EFA45}"/>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2" name="Footer Placeholder 4">
            <a:extLst>
              <a:ext uri="{FF2B5EF4-FFF2-40B4-BE49-F238E27FC236}">
                <a16:creationId xmlns:a16="http://schemas.microsoft.com/office/drawing/2014/main" id="{DBDC2AFB-95C4-7F26-C5EB-D34033E9FAF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5" name="Text Placeholder 2">
            <a:extLst>
              <a:ext uri="{FF2B5EF4-FFF2-40B4-BE49-F238E27FC236}">
                <a16:creationId xmlns:a16="http://schemas.microsoft.com/office/drawing/2014/main" id="{2944A5D6-734B-463E-756D-0CF3531A38CE}"/>
              </a:ext>
            </a:extLst>
          </p:cNvPr>
          <p:cNvSpPr>
            <a:spLocks noGrp="1"/>
          </p:cNvSpPr>
          <p:nvPr>
            <p:ph type="body" idx="13"/>
          </p:nvPr>
        </p:nvSpPr>
        <p:spPr>
          <a:xfrm>
            <a:off x="542459" y="2156151"/>
            <a:ext cx="6659851" cy="511681"/>
          </a:xfrm>
        </p:spPr>
        <p:txBody>
          <a:bodyPr anchor="b">
            <a:normAutofit/>
          </a:bodyPr>
          <a:lstStyle>
            <a:lvl1pPr marL="0" indent="0">
              <a:buNone/>
              <a:defRPr sz="2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Picture Placeholder 5">
            <a:extLst>
              <a:ext uri="{FF2B5EF4-FFF2-40B4-BE49-F238E27FC236}">
                <a16:creationId xmlns:a16="http://schemas.microsoft.com/office/drawing/2014/main" id="{2DCC8871-6816-648C-E498-DF78A96D27D5}"/>
              </a:ext>
            </a:extLst>
          </p:cNvPr>
          <p:cNvSpPr>
            <a:spLocks noGrp="1"/>
          </p:cNvSpPr>
          <p:nvPr>
            <p:ph type="pic" sz="quarter" idx="14"/>
          </p:nvPr>
        </p:nvSpPr>
        <p:spPr>
          <a:xfrm>
            <a:off x="5350404" y="-8452"/>
            <a:ext cx="6845952" cy="6524081"/>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00 h 10000"/>
              <a:gd name="connsiteX1" fmla="*/ 2000 w 10000"/>
              <a:gd name="connsiteY1" fmla="*/ 0 h 10000"/>
              <a:gd name="connsiteX2" fmla="*/ 10000 w 10000"/>
              <a:gd name="connsiteY2" fmla="*/ 0 h 10000"/>
              <a:gd name="connsiteX3" fmla="*/ 9994 w 10000"/>
              <a:gd name="connsiteY3" fmla="*/ 9965 h 10000"/>
              <a:gd name="connsiteX4" fmla="*/ 0 w 10000"/>
              <a:gd name="connsiteY4" fmla="*/ 10000 h 10000"/>
              <a:gd name="connsiteX0" fmla="*/ 0 w 10000"/>
              <a:gd name="connsiteY0" fmla="*/ 10000 h 10000"/>
              <a:gd name="connsiteX1" fmla="*/ 6104 w 10000"/>
              <a:gd name="connsiteY1" fmla="*/ 0 h 10000"/>
              <a:gd name="connsiteX2" fmla="*/ 10000 w 10000"/>
              <a:gd name="connsiteY2" fmla="*/ 0 h 10000"/>
              <a:gd name="connsiteX3" fmla="*/ 9994 w 10000"/>
              <a:gd name="connsiteY3" fmla="*/ 9965 h 10000"/>
              <a:gd name="connsiteX4" fmla="*/ 0 w 10000"/>
              <a:gd name="connsiteY4" fmla="*/ 10000 h 10000"/>
              <a:gd name="connsiteX0" fmla="*/ 0 w 10000"/>
              <a:gd name="connsiteY0" fmla="*/ 10000 h 10000"/>
              <a:gd name="connsiteX1" fmla="*/ 6104 w 10000"/>
              <a:gd name="connsiteY1" fmla="*/ 0 h 10000"/>
              <a:gd name="connsiteX2" fmla="*/ 10000 w 10000"/>
              <a:gd name="connsiteY2" fmla="*/ 0 h 10000"/>
              <a:gd name="connsiteX3" fmla="*/ 9994 w 10000"/>
              <a:gd name="connsiteY3" fmla="*/ 9998 h 10000"/>
              <a:gd name="connsiteX4" fmla="*/ 0 w 10000"/>
              <a:gd name="connsiteY4" fmla="*/ 10000 h 10000"/>
              <a:gd name="connsiteX0" fmla="*/ 0 w 10000"/>
              <a:gd name="connsiteY0" fmla="*/ 10020 h 10020"/>
              <a:gd name="connsiteX1" fmla="*/ 6123 w 10000"/>
              <a:gd name="connsiteY1" fmla="*/ 0 h 10020"/>
              <a:gd name="connsiteX2" fmla="*/ 10000 w 10000"/>
              <a:gd name="connsiteY2" fmla="*/ 20 h 10020"/>
              <a:gd name="connsiteX3" fmla="*/ 9994 w 10000"/>
              <a:gd name="connsiteY3" fmla="*/ 10018 h 10020"/>
              <a:gd name="connsiteX4" fmla="*/ 0 w 10000"/>
              <a:gd name="connsiteY4" fmla="*/ 10020 h 10020"/>
              <a:gd name="connsiteX0" fmla="*/ 0 w 9994"/>
              <a:gd name="connsiteY0" fmla="*/ 10026 h 10026"/>
              <a:gd name="connsiteX1" fmla="*/ 6123 w 9994"/>
              <a:gd name="connsiteY1" fmla="*/ 6 h 10026"/>
              <a:gd name="connsiteX2" fmla="*/ 9994 w 9994"/>
              <a:gd name="connsiteY2" fmla="*/ 0 h 10026"/>
              <a:gd name="connsiteX3" fmla="*/ 9994 w 9994"/>
              <a:gd name="connsiteY3" fmla="*/ 10024 h 10026"/>
              <a:gd name="connsiteX4" fmla="*/ 0 w 9994"/>
              <a:gd name="connsiteY4" fmla="*/ 10026 h 10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 h="10026">
                <a:moveTo>
                  <a:pt x="0" y="10026"/>
                </a:moveTo>
                <a:lnTo>
                  <a:pt x="6123" y="6"/>
                </a:lnTo>
                <a:lnTo>
                  <a:pt x="9994" y="0"/>
                </a:lnTo>
                <a:cubicBezTo>
                  <a:pt x="9992" y="3322"/>
                  <a:pt x="9996" y="6702"/>
                  <a:pt x="9994" y="10024"/>
                </a:cubicBezTo>
                <a:lnTo>
                  <a:pt x="0" y="10026"/>
                </a:lnTo>
                <a:close/>
              </a:path>
            </a:pathLst>
          </a:custGeom>
          <a:ln>
            <a:noFill/>
          </a:ln>
        </p:spPr>
        <p:txBody>
          <a:bodyPr/>
          <a:lstStyle/>
          <a:p>
            <a:r>
              <a:rPr lang="en-US" dirty="0"/>
              <a:t>Click icon to add picture</a:t>
            </a:r>
          </a:p>
        </p:txBody>
      </p:sp>
    </p:spTree>
    <p:extLst>
      <p:ext uri="{BB962C8B-B14F-4D97-AF65-F5344CB8AC3E}">
        <p14:creationId xmlns:p14="http://schemas.microsoft.com/office/powerpoint/2010/main" val="8686460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Subhead, Image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81CE48-6A3F-A45F-9D03-9BDEDBA260C7}"/>
              </a:ext>
            </a:extLst>
          </p:cNvPr>
          <p:cNvPicPr>
            <a:picLocks noChangeAspect="1"/>
          </p:cNvPicPr>
          <p:nvPr userDrawn="1"/>
        </p:nvPicPr>
        <p:blipFill>
          <a:blip r:embed="rId2"/>
          <a:srcRect/>
          <a:stretch/>
        </p:blipFill>
        <p:spPr>
          <a:xfrm>
            <a:off x="5326612" y="0"/>
            <a:ext cx="6865388" cy="6520843"/>
          </a:xfrm>
          <a:prstGeom prst="rect">
            <a:avLst/>
          </a:prstGeom>
        </p:spPr>
      </p:pic>
      <p:sp>
        <p:nvSpPr>
          <p:cNvPr id="2" name="Title 1">
            <a:extLst>
              <a:ext uri="{FF2B5EF4-FFF2-40B4-BE49-F238E27FC236}">
                <a16:creationId xmlns:a16="http://schemas.microsoft.com/office/drawing/2014/main" id="{37821D5E-8ED1-BB9C-79C8-9E1975DEBA38}"/>
              </a:ext>
            </a:extLst>
          </p:cNvPr>
          <p:cNvSpPr>
            <a:spLocks noGrp="1"/>
          </p:cNvSpPr>
          <p:nvPr>
            <p:ph type="title"/>
          </p:nvPr>
        </p:nvSpPr>
        <p:spPr>
          <a:xfrm>
            <a:off x="542459" y="885824"/>
            <a:ext cx="7258878" cy="1171576"/>
          </a:xfrm>
          <a:prstGeom prst="rect">
            <a:avLst/>
          </a:prstGeo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3E31E832-14C2-C185-DD7F-A83DBFC3C5E0}"/>
              </a:ext>
            </a:extLst>
          </p:cNvPr>
          <p:cNvSpPr>
            <a:spLocks noGrp="1"/>
          </p:cNvSpPr>
          <p:nvPr>
            <p:ph type="body" sz="half" idx="2"/>
          </p:nvPr>
        </p:nvSpPr>
        <p:spPr>
          <a:xfrm>
            <a:off x="542460" y="2766584"/>
            <a:ext cx="4989096" cy="3378574"/>
          </a:xfrm>
        </p:spPr>
        <p:txBody>
          <a:bodyPr>
            <a:normAutofit/>
          </a:bodyPr>
          <a:lstStyle>
            <a:lvl1pPr marL="0" indent="0">
              <a:lnSpc>
                <a:spcPct val="100000"/>
              </a:lnSpc>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Slide Number Placeholder 5">
            <a:extLst>
              <a:ext uri="{FF2B5EF4-FFF2-40B4-BE49-F238E27FC236}">
                <a16:creationId xmlns:a16="http://schemas.microsoft.com/office/drawing/2014/main" id="{902A86E0-319A-6147-FCF4-BE9D980EFA45}"/>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2" name="Footer Placeholder 4">
            <a:extLst>
              <a:ext uri="{FF2B5EF4-FFF2-40B4-BE49-F238E27FC236}">
                <a16:creationId xmlns:a16="http://schemas.microsoft.com/office/drawing/2014/main" id="{DBDC2AFB-95C4-7F26-C5EB-D34033E9FAF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5" name="Text Placeholder 2">
            <a:extLst>
              <a:ext uri="{FF2B5EF4-FFF2-40B4-BE49-F238E27FC236}">
                <a16:creationId xmlns:a16="http://schemas.microsoft.com/office/drawing/2014/main" id="{2944A5D6-734B-463E-756D-0CF3531A38CE}"/>
              </a:ext>
            </a:extLst>
          </p:cNvPr>
          <p:cNvSpPr>
            <a:spLocks noGrp="1"/>
          </p:cNvSpPr>
          <p:nvPr>
            <p:ph type="body" idx="13"/>
          </p:nvPr>
        </p:nvSpPr>
        <p:spPr>
          <a:xfrm>
            <a:off x="542459" y="2156151"/>
            <a:ext cx="6659851" cy="511681"/>
          </a:xfrm>
        </p:spPr>
        <p:txBody>
          <a:bodyPr anchor="b">
            <a:normAutofit/>
          </a:bodyPr>
          <a:lstStyle>
            <a:lvl1pPr marL="0" indent="0">
              <a:buNone/>
              <a:defRPr sz="2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0972657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lain">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FAC9F95-B973-986C-5656-EEFD39DE9B7F}"/>
              </a:ext>
            </a:extLst>
          </p:cNvPr>
          <p:cNvSpPr>
            <a:spLocks noGrp="1"/>
          </p:cNvSpPr>
          <p:nvPr>
            <p:ph type="pic" sz="quarter" idx="13"/>
          </p:nvPr>
        </p:nvSpPr>
        <p:spPr>
          <a:xfrm>
            <a:off x="5350404" y="-8452"/>
            <a:ext cx="6845952" cy="6524081"/>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00 h 10000"/>
              <a:gd name="connsiteX1" fmla="*/ 2000 w 10000"/>
              <a:gd name="connsiteY1" fmla="*/ 0 h 10000"/>
              <a:gd name="connsiteX2" fmla="*/ 10000 w 10000"/>
              <a:gd name="connsiteY2" fmla="*/ 0 h 10000"/>
              <a:gd name="connsiteX3" fmla="*/ 9994 w 10000"/>
              <a:gd name="connsiteY3" fmla="*/ 9965 h 10000"/>
              <a:gd name="connsiteX4" fmla="*/ 0 w 10000"/>
              <a:gd name="connsiteY4" fmla="*/ 10000 h 10000"/>
              <a:gd name="connsiteX0" fmla="*/ 0 w 10000"/>
              <a:gd name="connsiteY0" fmla="*/ 10000 h 10000"/>
              <a:gd name="connsiteX1" fmla="*/ 6104 w 10000"/>
              <a:gd name="connsiteY1" fmla="*/ 0 h 10000"/>
              <a:gd name="connsiteX2" fmla="*/ 10000 w 10000"/>
              <a:gd name="connsiteY2" fmla="*/ 0 h 10000"/>
              <a:gd name="connsiteX3" fmla="*/ 9994 w 10000"/>
              <a:gd name="connsiteY3" fmla="*/ 9965 h 10000"/>
              <a:gd name="connsiteX4" fmla="*/ 0 w 10000"/>
              <a:gd name="connsiteY4" fmla="*/ 10000 h 10000"/>
              <a:gd name="connsiteX0" fmla="*/ 0 w 10000"/>
              <a:gd name="connsiteY0" fmla="*/ 10000 h 10000"/>
              <a:gd name="connsiteX1" fmla="*/ 6104 w 10000"/>
              <a:gd name="connsiteY1" fmla="*/ 0 h 10000"/>
              <a:gd name="connsiteX2" fmla="*/ 10000 w 10000"/>
              <a:gd name="connsiteY2" fmla="*/ 0 h 10000"/>
              <a:gd name="connsiteX3" fmla="*/ 9994 w 10000"/>
              <a:gd name="connsiteY3" fmla="*/ 9998 h 10000"/>
              <a:gd name="connsiteX4" fmla="*/ 0 w 10000"/>
              <a:gd name="connsiteY4" fmla="*/ 10000 h 10000"/>
              <a:gd name="connsiteX0" fmla="*/ 0 w 10000"/>
              <a:gd name="connsiteY0" fmla="*/ 10020 h 10020"/>
              <a:gd name="connsiteX1" fmla="*/ 6123 w 10000"/>
              <a:gd name="connsiteY1" fmla="*/ 0 h 10020"/>
              <a:gd name="connsiteX2" fmla="*/ 10000 w 10000"/>
              <a:gd name="connsiteY2" fmla="*/ 20 h 10020"/>
              <a:gd name="connsiteX3" fmla="*/ 9994 w 10000"/>
              <a:gd name="connsiteY3" fmla="*/ 10018 h 10020"/>
              <a:gd name="connsiteX4" fmla="*/ 0 w 10000"/>
              <a:gd name="connsiteY4" fmla="*/ 10020 h 10020"/>
              <a:gd name="connsiteX0" fmla="*/ 0 w 9994"/>
              <a:gd name="connsiteY0" fmla="*/ 10026 h 10026"/>
              <a:gd name="connsiteX1" fmla="*/ 6123 w 9994"/>
              <a:gd name="connsiteY1" fmla="*/ 6 h 10026"/>
              <a:gd name="connsiteX2" fmla="*/ 9994 w 9994"/>
              <a:gd name="connsiteY2" fmla="*/ 0 h 10026"/>
              <a:gd name="connsiteX3" fmla="*/ 9994 w 9994"/>
              <a:gd name="connsiteY3" fmla="*/ 10024 h 10026"/>
              <a:gd name="connsiteX4" fmla="*/ 0 w 9994"/>
              <a:gd name="connsiteY4" fmla="*/ 10026 h 10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 h="10026">
                <a:moveTo>
                  <a:pt x="0" y="10026"/>
                </a:moveTo>
                <a:lnTo>
                  <a:pt x="6123" y="6"/>
                </a:lnTo>
                <a:lnTo>
                  <a:pt x="9994" y="0"/>
                </a:lnTo>
                <a:cubicBezTo>
                  <a:pt x="9992" y="3322"/>
                  <a:pt x="9996" y="6702"/>
                  <a:pt x="9994" y="10024"/>
                </a:cubicBezTo>
                <a:lnTo>
                  <a:pt x="0" y="10026"/>
                </a:lnTo>
                <a:close/>
              </a:path>
            </a:pathLst>
          </a:custGeom>
          <a:ln>
            <a:noFill/>
          </a:ln>
        </p:spPr>
        <p:txBody>
          <a:bodyPr/>
          <a:lstStyle/>
          <a:p>
            <a:r>
              <a:rPr lang="en-US"/>
              <a:t>Click icon to add picture</a:t>
            </a:r>
          </a:p>
        </p:txBody>
      </p:sp>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7478009" cy="2387600"/>
          </a:xfrm>
          <a:custGeom>
            <a:avLst/>
            <a:gdLst>
              <a:gd name="connsiteX0" fmla="*/ 0 w 7184498"/>
              <a:gd name="connsiteY0" fmla="*/ 0 h 2387600"/>
              <a:gd name="connsiteX1" fmla="*/ 7184498 w 7184498"/>
              <a:gd name="connsiteY1" fmla="*/ 0 h 2387600"/>
              <a:gd name="connsiteX2" fmla="*/ 7184498 w 7184498"/>
              <a:gd name="connsiteY2" fmla="*/ 2387600 h 2387600"/>
              <a:gd name="connsiteX3" fmla="*/ 0 w 7184498"/>
              <a:gd name="connsiteY3" fmla="*/ 2387600 h 2387600"/>
              <a:gd name="connsiteX4" fmla="*/ 0 w 7184498"/>
              <a:gd name="connsiteY4" fmla="*/ 0 h 2387600"/>
              <a:gd name="connsiteX0" fmla="*/ 0 w 7184498"/>
              <a:gd name="connsiteY0" fmla="*/ 0 h 2387600"/>
              <a:gd name="connsiteX1" fmla="*/ 7184498 w 7184498"/>
              <a:gd name="connsiteY1" fmla="*/ 0 h 2387600"/>
              <a:gd name="connsiteX2" fmla="*/ 5920142 w 7184498"/>
              <a:gd name="connsiteY2" fmla="*/ 2387600 h 2387600"/>
              <a:gd name="connsiteX3" fmla="*/ 0 w 7184498"/>
              <a:gd name="connsiteY3" fmla="*/ 2387600 h 2387600"/>
              <a:gd name="connsiteX4" fmla="*/ 0 w 7184498"/>
              <a:gd name="connsiteY4" fmla="*/ 0 h 2387600"/>
              <a:gd name="connsiteX0" fmla="*/ 0 w 7478009"/>
              <a:gd name="connsiteY0" fmla="*/ 0 h 2387600"/>
              <a:gd name="connsiteX1" fmla="*/ 7478009 w 7478009"/>
              <a:gd name="connsiteY1" fmla="*/ 0 h 2387600"/>
              <a:gd name="connsiteX2" fmla="*/ 5920142 w 7478009"/>
              <a:gd name="connsiteY2" fmla="*/ 2387600 h 2387600"/>
              <a:gd name="connsiteX3" fmla="*/ 0 w 7478009"/>
              <a:gd name="connsiteY3" fmla="*/ 2387600 h 2387600"/>
              <a:gd name="connsiteX4" fmla="*/ 0 w 7478009"/>
              <a:gd name="connsiteY4" fmla="*/ 0 h 238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8009" h="2387600">
                <a:moveTo>
                  <a:pt x="0" y="0"/>
                </a:moveTo>
                <a:lnTo>
                  <a:pt x="7478009" y="0"/>
                </a:lnTo>
                <a:lnTo>
                  <a:pt x="5920142" y="2387600"/>
                </a:lnTo>
                <a:lnTo>
                  <a:pt x="0" y="2387600"/>
                </a:lnTo>
                <a:lnTo>
                  <a:pt x="0" y="0"/>
                </a:lnTo>
                <a:close/>
              </a:path>
            </a:pathLst>
          </a:cu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5773386" cy="1209547"/>
          </a:xfrm>
        </p:spPr>
        <p:txBody>
          <a:bodyPr/>
          <a:lstStyle>
            <a:lvl1pPr marL="0" indent="0" algn="l">
              <a:buNone/>
              <a:defRPr sz="2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8" name="Footer Placeholder 4">
            <a:extLst>
              <a:ext uri="{FF2B5EF4-FFF2-40B4-BE49-F238E27FC236}">
                <a16:creationId xmlns:a16="http://schemas.microsoft.com/office/drawing/2014/main" id="{AFDB4753-DAE5-BFAA-18EE-6DE2B7671D70}"/>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4162515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D6870-B173-DAA0-6840-93244B9FCB20}"/>
              </a:ext>
            </a:extLst>
          </p:cNvPr>
          <p:cNvSpPr>
            <a:spLocks noGrp="1"/>
          </p:cNvSpPr>
          <p:nvPr>
            <p:ph type="title"/>
          </p:nvPr>
        </p:nvSpPr>
        <p:spPr>
          <a:xfrm>
            <a:off x="542460" y="885825"/>
            <a:ext cx="11107080" cy="1325563"/>
          </a:xfrm>
          <a:prstGeom prst="rect">
            <a:avLst/>
          </a:prstGeom>
        </p:spPr>
        <p:txBody>
          <a:bodyPr anchor="b"/>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409103B-5AD3-E947-D0F0-EB8A6E122DB2}"/>
              </a:ext>
            </a:extLst>
          </p:cNvPr>
          <p:cNvSpPr>
            <a:spLocks noGrp="1"/>
          </p:cNvSpPr>
          <p:nvPr>
            <p:ph idx="1"/>
          </p:nvPr>
        </p:nvSpPr>
        <p:spPr>
          <a:xfrm>
            <a:off x="542460" y="2346325"/>
            <a:ext cx="11107080"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29759654-9AC7-C79E-E221-7C6063E5004A}"/>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8" name="Footer Placeholder 4">
            <a:extLst>
              <a:ext uri="{FF2B5EF4-FFF2-40B4-BE49-F238E27FC236}">
                <a16:creationId xmlns:a16="http://schemas.microsoft.com/office/drawing/2014/main" id="{4CB45504-298C-B993-0D90-C6057B6C532E}"/>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9061452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with Cow 1">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26D8AF7-E1A9-1584-3E39-F5B7AF187B00}"/>
              </a:ext>
            </a:extLst>
          </p:cNvPr>
          <p:cNvPicPr>
            <a:picLocks noChangeAspect="1"/>
          </p:cNvPicPr>
          <p:nvPr userDrawn="1"/>
        </p:nvPicPr>
        <p:blipFill>
          <a:blip r:embed="rId2"/>
          <a:srcRect/>
          <a:stretch/>
        </p:blipFill>
        <p:spPr>
          <a:xfrm>
            <a:off x="5334497" y="-18169"/>
            <a:ext cx="6858000" cy="6530093"/>
          </a:xfrm>
          <a:prstGeom prst="rect">
            <a:avLst/>
          </a:prstGeom>
        </p:spPr>
      </p:pic>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7478009" cy="2387600"/>
          </a:xfrm>
          <a:custGeom>
            <a:avLst/>
            <a:gdLst>
              <a:gd name="connsiteX0" fmla="*/ 0 w 7184498"/>
              <a:gd name="connsiteY0" fmla="*/ 0 h 2387600"/>
              <a:gd name="connsiteX1" fmla="*/ 7184498 w 7184498"/>
              <a:gd name="connsiteY1" fmla="*/ 0 h 2387600"/>
              <a:gd name="connsiteX2" fmla="*/ 7184498 w 7184498"/>
              <a:gd name="connsiteY2" fmla="*/ 2387600 h 2387600"/>
              <a:gd name="connsiteX3" fmla="*/ 0 w 7184498"/>
              <a:gd name="connsiteY3" fmla="*/ 2387600 h 2387600"/>
              <a:gd name="connsiteX4" fmla="*/ 0 w 7184498"/>
              <a:gd name="connsiteY4" fmla="*/ 0 h 2387600"/>
              <a:gd name="connsiteX0" fmla="*/ 0 w 7184498"/>
              <a:gd name="connsiteY0" fmla="*/ 0 h 2387600"/>
              <a:gd name="connsiteX1" fmla="*/ 7184498 w 7184498"/>
              <a:gd name="connsiteY1" fmla="*/ 0 h 2387600"/>
              <a:gd name="connsiteX2" fmla="*/ 5920142 w 7184498"/>
              <a:gd name="connsiteY2" fmla="*/ 2387600 h 2387600"/>
              <a:gd name="connsiteX3" fmla="*/ 0 w 7184498"/>
              <a:gd name="connsiteY3" fmla="*/ 2387600 h 2387600"/>
              <a:gd name="connsiteX4" fmla="*/ 0 w 7184498"/>
              <a:gd name="connsiteY4" fmla="*/ 0 h 2387600"/>
              <a:gd name="connsiteX0" fmla="*/ 0 w 7478009"/>
              <a:gd name="connsiteY0" fmla="*/ 0 h 2387600"/>
              <a:gd name="connsiteX1" fmla="*/ 7478009 w 7478009"/>
              <a:gd name="connsiteY1" fmla="*/ 0 h 2387600"/>
              <a:gd name="connsiteX2" fmla="*/ 5920142 w 7478009"/>
              <a:gd name="connsiteY2" fmla="*/ 2387600 h 2387600"/>
              <a:gd name="connsiteX3" fmla="*/ 0 w 7478009"/>
              <a:gd name="connsiteY3" fmla="*/ 2387600 h 2387600"/>
              <a:gd name="connsiteX4" fmla="*/ 0 w 7478009"/>
              <a:gd name="connsiteY4" fmla="*/ 0 h 238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8009" h="2387600">
                <a:moveTo>
                  <a:pt x="0" y="0"/>
                </a:moveTo>
                <a:lnTo>
                  <a:pt x="7478009" y="0"/>
                </a:lnTo>
                <a:lnTo>
                  <a:pt x="5920142" y="2387600"/>
                </a:lnTo>
                <a:lnTo>
                  <a:pt x="0" y="2387600"/>
                </a:lnTo>
                <a:lnTo>
                  <a:pt x="0" y="0"/>
                </a:lnTo>
                <a:close/>
              </a:path>
            </a:pathLst>
          </a:cu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5773386" cy="1209547"/>
          </a:xfrm>
        </p:spPr>
        <p:txBody>
          <a:bodyPr/>
          <a:lstStyle>
            <a:lvl1pPr marL="0" indent="0" algn="l">
              <a:buNone/>
              <a:defRPr sz="2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8" name="Footer Placeholder 4">
            <a:extLst>
              <a:ext uri="{FF2B5EF4-FFF2-40B4-BE49-F238E27FC236}">
                <a16:creationId xmlns:a16="http://schemas.microsoft.com/office/drawing/2014/main" id="{AFDB4753-DAE5-BFAA-18EE-6DE2B7671D70}"/>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2714767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with Cow 1">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26D8AF7-E1A9-1584-3E39-F5B7AF187B00}"/>
              </a:ext>
            </a:extLst>
          </p:cNvPr>
          <p:cNvPicPr>
            <a:picLocks noChangeAspect="1"/>
          </p:cNvPicPr>
          <p:nvPr userDrawn="1"/>
        </p:nvPicPr>
        <p:blipFill>
          <a:blip r:embed="rId2"/>
          <a:srcRect/>
          <a:stretch/>
        </p:blipFill>
        <p:spPr>
          <a:xfrm>
            <a:off x="5334497" y="-18169"/>
            <a:ext cx="6858000" cy="6530093"/>
          </a:xfrm>
          <a:prstGeom prst="rect">
            <a:avLst/>
          </a:prstGeom>
        </p:spPr>
      </p:pic>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7478009" cy="2387600"/>
          </a:xfrm>
          <a:custGeom>
            <a:avLst/>
            <a:gdLst>
              <a:gd name="connsiteX0" fmla="*/ 0 w 7184498"/>
              <a:gd name="connsiteY0" fmla="*/ 0 h 2387600"/>
              <a:gd name="connsiteX1" fmla="*/ 7184498 w 7184498"/>
              <a:gd name="connsiteY1" fmla="*/ 0 h 2387600"/>
              <a:gd name="connsiteX2" fmla="*/ 7184498 w 7184498"/>
              <a:gd name="connsiteY2" fmla="*/ 2387600 h 2387600"/>
              <a:gd name="connsiteX3" fmla="*/ 0 w 7184498"/>
              <a:gd name="connsiteY3" fmla="*/ 2387600 h 2387600"/>
              <a:gd name="connsiteX4" fmla="*/ 0 w 7184498"/>
              <a:gd name="connsiteY4" fmla="*/ 0 h 2387600"/>
              <a:gd name="connsiteX0" fmla="*/ 0 w 7184498"/>
              <a:gd name="connsiteY0" fmla="*/ 0 h 2387600"/>
              <a:gd name="connsiteX1" fmla="*/ 7184498 w 7184498"/>
              <a:gd name="connsiteY1" fmla="*/ 0 h 2387600"/>
              <a:gd name="connsiteX2" fmla="*/ 5920142 w 7184498"/>
              <a:gd name="connsiteY2" fmla="*/ 2387600 h 2387600"/>
              <a:gd name="connsiteX3" fmla="*/ 0 w 7184498"/>
              <a:gd name="connsiteY3" fmla="*/ 2387600 h 2387600"/>
              <a:gd name="connsiteX4" fmla="*/ 0 w 7184498"/>
              <a:gd name="connsiteY4" fmla="*/ 0 h 2387600"/>
              <a:gd name="connsiteX0" fmla="*/ 0 w 7478009"/>
              <a:gd name="connsiteY0" fmla="*/ 0 h 2387600"/>
              <a:gd name="connsiteX1" fmla="*/ 7478009 w 7478009"/>
              <a:gd name="connsiteY1" fmla="*/ 0 h 2387600"/>
              <a:gd name="connsiteX2" fmla="*/ 5920142 w 7478009"/>
              <a:gd name="connsiteY2" fmla="*/ 2387600 h 2387600"/>
              <a:gd name="connsiteX3" fmla="*/ 0 w 7478009"/>
              <a:gd name="connsiteY3" fmla="*/ 2387600 h 2387600"/>
              <a:gd name="connsiteX4" fmla="*/ 0 w 7478009"/>
              <a:gd name="connsiteY4" fmla="*/ 0 h 238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8009" h="2387600">
                <a:moveTo>
                  <a:pt x="0" y="0"/>
                </a:moveTo>
                <a:lnTo>
                  <a:pt x="7478009" y="0"/>
                </a:lnTo>
                <a:lnTo>
                  <a:pt x="5920142" y="2387600"/>
                </a:lnTo>
                <a:lnTo>
                  <a:pt x="0" y="2387600"/>
                </a:lnTo>
                <a:lnTo>
                  <a:pt x="0" y="0"/>
                </a:lnTo>
                <a:close/>
              </a:path>
            </a:pathLst>
          </a:cu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5773386" cy="1209547"/>
          </a:xfrm>
        </p:spPr>
        <p:txBody>
          <a:bodyPr/>
          <a:lstStyle>
            <a:lvl1pPr marL="0" indent="0" algn="l">
              <a:buNone/>
              <a:defRPr sz="24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8" name="Footer Placeholder 4">
            <a:extLst>
              <a:ext uri="{FF2B5EF4-FFF2-40B4-BE49-F238E27FC236}">
                <a16:creationId xmlns:a16="http://schemas.microsoft.com/office/drawing/2014/main" id="{AFDB4753-DAE5-BFAA-18EE-6DE2B7671D70}"/>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37416829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with Cow 2">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26D8AF7-E1A9-1584-3E39-F5B7AF187B00}"/>
              </a:ext>
            </a:extLst>
          </p:cNvPr>
          <p:cNvPicPr>
            <a:picLocks noChangeAspect="1"/>
          </p:cNvPicPr>
          <p:nvPr userDrawn="1"/>
        </p:nvPicPr>
        <p:blipFill>
          <a:blip r:embed="rId2"/>
          <a:srcRect/>
          <a:stretch/>
        </p:blipFill>
        <p:spPr>
          <a:xfrm>
            <a:off x="5317066" y="-23197"/>
            <a:ext cx="6875431" cy="6539074"/>
          </a:xfrm>
          <a:prstGeom prst="rect">
            <a:avLst/>
          </a:prstGeom>
        </p:spPr>
      </p:pic>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7478009" cy="2387600"/>
          </a:xfrm>
          <a:custGeom>
            <a:avLst/>
            <a:gdLst>
              <a:gd name="connsiteX0" fmla="*/ 0 w 7184498"/>
              <a:gd name="connsiteY0" fmla="*/ 0 h 2387600"/>
              <a:gd name="connsiteX1" fmla="*/ 7184498 w 7184498"/>
              <a:gd name="connsiteY1" fmla="*/ 0 h 2387600"/>
              <a:gd name="connsiteX2" fmla="*/ 7184498 w 7184498"/>
              <a:gd name="connsiteY2" fmla="*/ 2387600 h 2387600"/>
              <a:gd name="connsiteX3" fmla="*/ 0 w 7184498"/>
              <a:gd name="connsiteY3" fmla="*/ 2387600 h 2387600"/>
              <a:gd name="connsiteX4" fmla="*/ 0 w 7184498"/>
              <a:gd name="connsiteY4" fmla="*/ 0 h 2387600"/>
              <a:gd name="connsiteX0" fmla="*/ 0 w 7184498"/>
              <a:gd name="connsiteY0" fmla="*/ 0 h 2387600"/>
              <a:gd name="connsiteX1" fmla="*/ 7184498 w 7184498"/>
              <a:gd name="connsiteY1" fmla="*/ 0 h 2387600"/>
              <a:gd name="connsiteX2" fmla="*/ 5920142 w 7184498"/>
              <a:gd name="connsiteY2" fmla="*/ 2387600 h 2387600"/>
              <a:gd name="connsiteX3" fmla="*/ 0 w 7184498"/>
              <a:gd name="connsiteY3" fmla="*/ 2387600 h 2387600"/>
              <a:gd name="connsiteX4" fmla="*/ 0 w 7184498"/>
              <a:gd name="connsiteY4" fmla="*/ 0 h 2387600"/>
              <a:gd name="connsiteX0" fmla="*/ 0 w 7478009"/>
              <a:gd name="connsiteY0" fmla="*/ 0 h 2387600"/>
              <a:gd name="connsiteX1" fmla="*/ 7478009 w 7478009"/>
              <a:gd name="connsiteY1" fmla="*/ 0 h 2387600"/>
              <a:gd name="connsiteX2" fmla="*/ 5920142 w 7478009"/>
              <a:gd name="connsiteY2" fmla="*/ 2387600 h 2387600"/>
              <a:gd name="connsiteX3" fmla="*/ 0 w 7478009"/>
              <a:gd name="connsiteY3" fmla="*/ 2387600 h 2387600"/>
              <a:gd name="connsiteX4" fmla="*/ 0 w 7478009"/>
              <a:gd name="connsiteY4" fmla="*/ 0 h 238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8009" h="2387600">
                <a:moveTo>
                  <a:pt x="0" y="0"/>
                </a:moveTo>
                <a:lnTo>
                  <a:pt x="7478009" y="0"/>
                </a:lnTo>
                <a:lnTo>
                  <a:pt x="5920142" y="2387600"/>
                </a:lnTo>
                <a:lnTo>
                  <a:pt x="0" y="2387600"/>
                </a:lnTo>
                <a:lnTo>
                  <a:pt x="0" y="0"/>
                </a:lnTo>
                <a:close/>
              </a:path>
            </a:pathLst>
          </a:cu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5773386" cy="1209547"/>
          </a:xfrm>
        </p:spPr>
        <p:txBody>
          <a:bodyPr/>
          <a:lstStyle>
            <a:lvl1pPr marL="0" indent="0" algn="l">
              <a:buNone/>
              <a:defRPr sz="2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8" name="Footer Placeholder 4">
            <a:extLst>
              <a:ext uri="{FF2B5EF4-FFF2-40B4-BE49-F238E27FC236}">
                <a16:creationId xmlns:a16="http://schemas.microsoft.com/office/drawing/2014/main" id="{AFDB4753-DAE5-BFAA-18EE-6DE2B7671D70}"/>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1908432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with Cow 3">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26D8AF7-E1A9-1584-3E39-F5B7AF187B00}"/>
              </a:ext>
            </a:extLst>
          </p:cNvPr>
          <p:cNvPicPr>
            <a:picLocks noChangeAspect="1"/>
          </p:cNvPicPr>
          <p:nvPr userDrawn="1"/>
        </p:nvPicPr>
        <p:blipFill>
          <a:blip r:embed="rId2"/>
          <a:srcRect/>
          <a:stretch/>
        </p:blipFill>
        <p:spPr>
          <a:xfrm>
            <a:off x="5306648" y="-14813"/>
            <a:ext cx="6884050" cy="6533647"/>
          </a:xfrm>
          <a:prstGeom prst="rect">
            <a:avLst/>
          </a:prstGeom>
        </p:spPr>
      </p:pic>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7478009" cy="2387600"/>
          </a:xfrm>
          <a:custGeom>
            <a:avLst/>
            <a:gdLst>
              <a:gd name="connsiteX0" fmla="*/ 0 w 7184498"/>
              <a:gd name="connsiteY0" fmla="*/ 0 h 2387600"/>
              <a:gd name="connsiteX1" fmla="*/ 7184498 w 7184498"/>
              <a:gd name="connsiteY1" fmla="*/ 0 h 2387600"/>
              <a:gd name="connsiteX2" fmla="*/ 7184498 w 7184498"/>
              <a:gd name="connsiteY2" fmla="*/ 2387600 h 2387600"/>
              <a:gd name="connsiteX3" fmla="*/ 0 w 7184498"/>
              <a:gd name="connsiteY3" fmla="*/ 2387600 h 2387600"/>
              <a:gd name="connsiteX4" fmla="*/ 0 w 7184498"/>
              <a:gd name="connsiteY4" fmla="*/ 0 h 2387600"/>
              <a:gd name="connsiteX0" fmla="*/ 0 w 7184498"/>
              <a:gd name="connsiteY0" fmla="*/ 0 h 2387600"/>
              <a:gd name="connsiteX1" fmla="*/ 7184498 w 7184498"/>
              <a:gd name="connsiteY1" fmla="*/ 0 h 2387600"/>
              <a:gd name="connsiteX2" fmla="*/ 5920142 w 7184498"/>
              <a:gd name="connsiteY2" fmla="*/ 2387600 h 2387600"/>
              <a:gd name="connsiteX3" fmla="*/ 0 w 7184498"/>
              <a:gd name="connsiteY3" fmla="*/ 2387600 h 2387600"/>
              <a:gd name="connsiteX4" fmla="*/ 0 w 7184498"/>
              <a:gd name="connsiteY4" fmla="*/ 0 h 2387600"/>
              <a:gd name="connsiteX0" fmla="*/ 0 w 7478009"/>
              <a:gd name="connsiteY0" fmla="*/ 0 h 2387600"/>
              <a:gd name="connsiteX1" fmla="*/ 7478009 w 7478009"/>
              <a:gd name="connsiteY1" fmla="*/ 0 h 2387600"/>
              <a:gd name="connsiteX2" fmla="*/ 5920142 w 7478009"/>
              <a:gd name="connsiteY2" fmla="*/ 2387600 h 2387600"/>
              <a:gd name="connsiteX3" fmla="*/ 0 w 7478009"/>
              <a:gd name="connsiteY3" fmla="*/ 2387600 h 2387600"/>
              <a:gd name="connsiteX4" fmla="*/ 0 w 7478009"/>
              <a:gd name="connsiteY4" fmla="*/ 0 h 238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8009" h="2387600">
                <a:moveTo>
                  <a:pt x="0" y="0"/>
                </a:moveTo>
                <a:lnTo>
                  <a:pt x="7478009" y="0"/>
                </a:lnTo>
                <a:lnTo>
                  <a:pt x="5920142" y="2387600"/>
                </a:lnTo>
                <a:lnTo>
                  <a:pt x="0" y="2387600"/>
                </a:lnTo>
                <a:lnTo>
                  <a:pt x="0" y="0"/>
                </a:lnTo>
                <a:close/>
              </a:path>
            </a:pathLst>
          </a:cu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5773386" cy="1209547"/>
          </a:xfrm>
        </p:spPr>
        <p:txBody>
          <a:bodyPr/>
          <a:lstStyle>
            <a:lvl1pPr marL="0" indent="0" algn="l">
              <a:buNone/>
              <a:defRPr sz="2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8" name="Footer Placeholder 4">
            <a:extLst>
              <a:ext uri="{FF2B5EF4-FFF2-40B4-BE49-F238E27FC236}">
                <a16:creationId xmlns:a16="http://schemas.microsoft.com/office/drawing/2014/main" id="{AFDB4753-DAE5-BFAA-18EE-6DE2B7671D70}"/>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22640073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with Cow 4">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26D8AF7-E1A9-1584-3E39-F5B7AF187B00}"/>
              </a:ext>
            </a:extLst>
          </p:cNvPr>
          <p:cNvPicPr>
            <a:picLocks noChangeAspect="1"/>
          </p:cNvPicPr>
          <p:nvPr userDrawn="1"/>
        </p:nvPicPr>
        <p:blipFill>
          <a:blip r:embed="rId2"/>
          <a:srcRect/>
          <a:stretch/>
        </p:blipFill>
        <p:spPr>
          <a:xfrm>
            <a:off x="5314902" y="-19532"/>
            <a:ext cx="6878194" cy="6533647"/>
          </a:xfrm>
          <a:prstGeom prst="rect">
            <a:avLst/>
          </a:prstGeom>
        </p:spPr>
      </p:pic>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7478009" cy="2387600"/>
          </a:xfrm>
          <a:custGeom>
            <a:avLst/>
            <a:gdLst>
              <a:gd name="connsiteX0" fmla="*/ 0 w 7184498"/>
              <a:gd name="connsiteY0" fmla="*/ 0 h 2387600"/>
              <a:gd name="connsiteX1" fmla="*/ 7184498 w 7184498"/>
              <a:gd name="connsiteY1" fmla="*/ 0 h 2387600"/>
              <a:gd name="connsiteX2" fmla="*/ 7184498 w 7184498"/>
              <a:gd name="connsiteY2" fmla="*/ 2387600 h 2387600"/>
              <a:gd name="connsiteX3" fmla="*/ 0 w 7184498"/>
              <a:gd name="connsiteY3" fmla="*/ 2387600 h 2387600"/>
              <a:gd name="connsiteX4" fmla="*/ 0 w 7184498"/>
              <a:gd name="connsiteY4" fmla="*/ 0 h 2387600"/>
              <a:gd name="connsiteX0" fmla="*/ 0 w 7184498"/>
              <a:gd name="connsiteY0" fmla="*/ 0 h 2387600"/>
              <a:gd name="connsiteX1" fmla="*/ 7184498 w 7184498"/>
              <a:gd name="connsiteY1" fmla="*/ 0 h 2387600"/>
              <a:gd name="connsiteX2" fmla="*/ 5920142 w 7184498"/>
              <a:gd name="connsiteY2" fmla="*/ 2387600 h 2387600"/>
              <a:gd name="connsiteX3" fmla="*/ 0 w 7184498"/>
              <a:gd name="connsiteY3" fmla="*/ 2387600 h 2387600"/>
              <a:gd name="connsiteX4" fmla="*/ 0 w 7184498"/>
              <a:gd name="connsiteY4" fmla="*/ 0 h 2387600"/>
              <a:gd name="connsiteX0" fmla="*/ 0 w 7478009"/>
              <a:gd name="connsiteY0" fmla="*/ 0 h 2387600"/>
              <a:gd name="connsiteX1" fmla="*/ 7478009 w 7478009"/>
              <a:gd name="connsiteY1" fmla="*/ 0 h 2387600"/>
              <a:gd name="connsiteX2" fmla="*/ 5920142 w 7478009"/>
              <a:gd name="connsiteY2" fmla="*/ 2387600 h 2387600"/>
              <a:gd name="connsiteX3" fmla="*/ 0 w 7478009"/>
              <a:gd name="connsiteY3" fmla="*/ 2387600 h 2387600"/>
              <a:gd name="connsiteX4" fmla="*/ 0 w 7478009"/>
              <a:gd name="connsiteY4" fmla="*/ 0 h 238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8009" h="2387600">
                <a:moveTo>
                  <a:pt x="0" y="0"/>
                </a:moveTo>
                <a:lnTo>
                  <a:pt x="7478009" y="0"/>
                </a:lnTo>
                <a:lnTo>
                  <a:pt x="5920142" y="2387600"/>
                </a:lnTo>
                <a:lnTo>
                  <a:pt x="0" y="2387600"/>
                </a:lnTo>
                <a:lnTo>
                  <a:pt x="0" y="0"/>
                </a:lnTo>
                <a:close/>
              </a:path>
            </a:pathLst>
          </a:cu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5773386" cy="1209547"/>
          </a:xfrm>
        </p:spPr>
        <p:txBody>
          <a:bodyPr/>
          <a:lstStyle>
            <a:lvl1pPr marL="0" indent="0" algn="l">
              <a:buNone/>
              <a:defRPr sz="2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8" name="Footer Placeholder 4">
            <a:extLst>
              <a:ext uri="{FF2B5EF4-FFF2-40B4-BE49-F238E27FC236}">
                <a16:creationId xmlns:a16="http://schemas.microsoft.com/office/drawing/2014/main" id="{AFDB4753-DAE5-BFAA-18EE-6DE2B7671D70}"/>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39311730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with Cow 5">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26D8AF7-E1A9-1584-3E39-F5B7AF187B00}"/>
              </a:ext>
            </a:extLst>
          </p:cNvPr>
          <p:cNvPicPr>
            <a:picLocks noChangeAspect="1"/>
          </p:cNvPicPr>
          <p:nvPr userDrawn="1"/>
        </p:nvPicPr>
        <p:blipFill>
          <a:blip r:embed="rId2"/>
          <a:srcRect l="-1198" b="479"/>
          <a:stretch>
            <a:fillRect/>
          </a:stretch>
        </p:blipFill>
        <p:spPr>
          <a:xfrm>
            <a:off x="5210356" y="3657"/>
            <a:ext cx="6981001" cy="6508268"/>
          </a:xfrm>
          <a:prstGeom prst="rect">
            <a:avLst/>
          </a:prstGeom>
        </p:spPr>
      </p:pic>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7478009" cy="2387600"/>
          </a:xfrm>
          <a:custGeom>
            <a:avLst/>
            <a:gdLst>
              <a:gd name="connsiteX0" fmla="*/ 0 w 7184498"/>
              <a:gd name="connsiteY0" fmla="*/ 0 h 2387600"/>
              <a:gd name="connsiteX1" fmla="*/ 7184498 w 7184498"/>
              <a:gd name="connsiteY1" fmla="*/ 0 h 2387600"/>
              <a:gd name="connsiteX2" fmla="*/ 7184498 w 7184498"/>
              <a:gd name="connsiteY2" fmla="*/ 2387600 h 2387600"/>
              <a:gd name="connsiteX3" fmla="*/ 0 w 7184498"/>
              <a:gd name="connsiteY3" fmla="*/ 2387600 h 2387600"/>
              <a:gd name="connsiteX4" fmla="*/ 0 w 7184498"/>
              <a:gd name="connsiteY4" fmla="*/ 0 h 2387600"/>
              <a:gd name="connsiteX0" fmla="*/ 0 w 7184498"/>
              <a:gd name="connsiteY0" fmla="*/ 0 h 2387600"/>
              <a:gd name="connsiteX1" fmla="*/ 7184498 w 7184498"/>
              <a:gd name="connsiteY1" fmla="*/ 0 h 2387600"/>
              <a:gd name="connsiteX2" fmla="*/ 5920142 w 7184498"/>
              <a:gd name="connsiteY2" fmla="*/ 2387600 h 2387600"/>
              <a:gd name="connsiteX3" fmla="*/ 0 w 7184498"/>
              <a:gd name="connsiteY3" fmla="*/ 2387600 h 2387600"/>
              <a:gd name="connsiteX4" fmla="*/ 0 w 7184498"/>
              <a:gd name="connsiteY4" fmla="*/ 0 h 2387600"/>
              <a:gd name="connsiteX0" fmla="*/ 0 w 7478009"/>
              <a:gd name="connsiteY0" fmla="*/ 0 h 2387600"/>
              <a:gd name="connsiteX1" fmla="*/ 7478009 w 7478009"/>
              <a:gd name="connsiteY1" fmla="*/ 0 h 2387600"/>
              <a:gd name="connsiteX2" fmla="*/ 5920142 w 7478009"/>
              <a:gd name="connsiteY2" fmla="*/ 2387600 h 2387600"/>
              <a:gd name="connsiteX3" fmla="*/ 0 w 7478009"/>
              <a:gd name="connsiteY3" fmla="*/ 2387600 h 2387600"/>
              <a:gd name="connsiteX4" fmla="*/ 0 w 7478009"/>
              <a:gd name="connsiteY4" fmla="*/ 0 h 238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8009" h="2387600">
                <a:moveTo>
                  <a:pt x="0" y="0"/>
                </a:moveTo>
                <a:lnTo>
                  <a:pt x="7478009" y="0"/>
                </a:lnTo>
                <a:lnTo>
                  <a:pt x="5920142" y="2387600"/>
                </a:lnTo>
                <a:lnTo>
                  <a:pt x="0" y="2387600"/>
                </a:lnTo>
                <a:lnTo>
                  <a:pt x="0" y="0"/>
                </a:lnTo>
                <a:close/>
              </a:path>
            </a:pathLst>
          </a:cu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5773386" cy="1209547"/>
          </a:xfrm>
        </p:spPr>
        <p:txBody>
          <a:bodyPr/>
          <a:lstStyle>
            <a:lvl1pPr marL="0" indent="0" algn="l">
              <a:buNone/>
              <a:defRPr sz="2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8" name="Footer Placeholder 4">
            <a:extLst>
              <a:ext uri="{FF2B5EF4-FFF2-40B4-BE49-F238E27FC236}">
                <a16:creationId xmlns:a16="http://schemas.microsoft.com/office/drawing/2014/main" id="{AFDB4753-DAE5-BFAA-18EE-6DE2B7671D70}"/>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2884065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9814380" cy="2387600"/>
          </a:xfrm>
          <a:prstGeom prst="rect">
            <a:avLst/>
          </a:pr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9814380" cy="1209547"/>
          </a:xfrm>
        </p:spPr>
        <p:txBody>
          <a:bodyPr/>
          <a:lstStyle>
            <a:lvl1pPr marL="0" indent="0" algn="l">
              <a:buNone/>
              <a:defRPr sz="2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8" name="Footer Placeholder 4">
            <a:extLst>
              <a:ext uri="{FF2B5EF4-FFF2-40B4-BE49-F238E27FC236}">
                <a16:creationId xmlns:a16="http://schemas.microsoft.com/office/drawing/2014/main" id="{AFDB4753-DAE5-BFAA-18EE-6DE2B7671D70}"/>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3587458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D6870-B173-DAA0-6840-93244B9FCB20}"/>
              </a:ext>
            </a:extLst>
          </p:cNvPr>
          <p:cNvSpPr>
            <a:spLocks noGrp="1"/>
          </p:cNvSpPr>
          <p:nvPr>
            <p:ph type="title"/>
          </p:nvPr>
        </p:nvSpPr>
        <p:spPr>
          <a:xfrm>
            <a:off x="542460" y="885825"/>
            <a:ext cx="9955778" cy="1325563"/>
          </a:xfrm>
          <a:prstGeom prst="rect">
            <a:avLst/>
          </a:prstGeom>
        </p:spPr>
        <p:txBody>
          <a:bodyPr anchor="b"/>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409103B-5AD3-E947-D0F0-EB8A6E122DB2}"/>
              </a:ext>
            </a:extLst>
          </p:cNvPr>
          <p:cNvSpPr>
            <a:spLocks noGrp="1"/>
          </p:cNvSpPr>
          <p:nvPr>
            <p:ph idx="1"/>
          </p:nvPr>
        </p:nvSpPr>
        <p:spPr>
          <a:xfrm>
            <a:off x="542460" y="2346325"/>
            <a:ext cx="9955778"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29759654-9AC7-C79E-E221-7C6063E5004A}"/>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8" name="Footer Placeholder 4">
            <a:extLst>
              <a:ext uri="{FF2B5EF4-FFF2-40B4-BE49-F238E27FC236}">
                <a16:creationId xmlns:a16="http://schemas.microsoft.com/office/drawing/2014/main" id="{4CB45504-298C-B993-0D90-C6057B6C532E}"/>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10271853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AA848-5250-47DE-F27C-7979AB224A76}"/>
              </a:ext>
            </a:extLst>
          </p:cNvPr>
          <p:cNvSpPr>
            <a:spLocks noGrp="1"/>
          </p:cNvSpPr>
          <p:nvPr>
            <p:ph type="title"/>
          </p:nvPr>
        </p:nvSpPr>
        <p:spPr>
          <a:xfrm>
            <a:off x="542460" y="1188871"/>
            <a:ext cx="11107080" cy="2671929"/>
          </a:xfrm>
          <a:prstGeom prst="rect">
            <a:avLst/>
          </a:prstGeom>
        </p:spPr>
        <p:txBody>
          <a:bodyPr anchor="b"/>
          <a:lstStyle>
            <a:lvl1pPr algn="ctr">
              <a:defRPr sz="6000">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1DCD471-023D-7E38-2A10-6FA3B3175F1D}"/>
              </a:ext>
            </a:extLst>
          </p:cNvPr>
          <p:cNvSpPr>
            <a:spLocks noGrp="1"/>
          </p:cNvSpPr>
          <p:nvPr>
            <p:ph type="body" idx="1"/>
          </p:nvPr>
        </p:nvSpPr>
        <p:spPr>
          <a:xfrm>
            <a:off x="542460" y="4068596"/>
            <a:ext cx="11107080" cy="1555695"/>
          </a:xfrm>
        </p:spPr>
        <p:txBody>
          <a:bodyPr/>
          <a:lstStyle>
            <a:lvl1pPr marL="0" indent="0" algn="ctr">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11" name="Slide Number Placeholder 5">
            <a:extLst>
              <a:ext uri="{FF2B5EF4-FFF2-40B4-BE49-F238E27FC236}">
                <a16:creationId xmlns:a16="http://schemas.microsoft.com/office/drawing/2014/main" id="{624CAB9A-1B03-2A38-01F0-0BF0F709A1A9}"/>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2" name="Footer Placeholder 4">
            <a:extLst>
              <a:ext uri="{FF2B5EF4-FFF2-40B4-BE49-F238E27FC236}">
                <a16:creationId xmlns:a16="http://schemas.microsoft.com/office/drawing/2014/main" id="{0359FB37-AEB0-55CF-D9FD-FC8D456D6A8F}"/>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2097413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AA848-5250-47DE-F27C-7979AB224A76}"/>
              </a:ext>
            </a:extLst>
          </p:cNvPr>
          <p:cNvSpPr>
            <a:spLocks noGrp="1"/>
          </p:cNvSpPr>
          <p:nvPr>
            <p:ph type="title"/>
          </p:nvPr>
        </p:nvSpPr>
        <p:spPr>
          <a:xfrm>
            <a:off x="542460" y="1188871"/>
            <a:ext cx="11107080" cy="3433929"/>
          </a:xfrm>
          <a:prstGeom prst="rect">
            <a:avLst/>
          </a:prstGeom>
        </p:spPr>
        <p:txBody>
          <a:bodyPr anchor="b">
            <a:normAutofit/>
          </a:bodyPr>
          <a:lstStyle>
            <a:lvl1pPr algn="ctr">
              <a:lnSpc>
                <a:spcPct val="100000"/>
              </a:lnSpc>
              <a:defRPr sz="4000" b="0" i="1">
                <a:solidFill>
                  <a:schemeClr val="bg1"/>
                </a:solidFill>
                <a:latin typeface="Cambria" panose="02040503050406030204" pitchFamily="18"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1DCD471-023D-7E38-2A10-6FA3B3175F1D}"/>
              </a:ext>
            </a:extLst>
          </p:cNvPr>
          <p:cNvSpPr>
            <a:spLocks noGrp="1"/>
          </p:cNvSpPr>
          <p:nvPr>
            <p:ph type="body" idx="1"/>
          </p:nvPr>
        </p:nvSpPr>
        <p:spPr>
          <a:xfrm>
            <a:off x="542460" y="4813300"/>
            <a:ext cx="11107080" cy="810991"/>
          </a:xfrm>
        </p:spPr>
        <p:txBody>
          <a:bodyPr anchor="ctr"/>
          <a:lstStyle>
            <a:lvl1pPr marL="0" indent="0" algn="ctr">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11" name="Slide Number Placeholder 5">
            <a:extLst>
              <a:ext uri="{FF2B5EF4-FFF2-40B4-BE49-F238E27FC236}">
                <a16:creationId xmlns:a16="http://schemas.microsoft.com/office/drawing/2014/main" id="{624CAB9A-1B03-2A38-01F0-0BF0F709A1A9}"/>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2" name="Footer Placeholder 4">
            <a:extLst>
              <a:ext uri="{FF2B5EF4-FFF2-40B4-BE49-F238E27FC236}">
                <a16:creationId xmlns:a16="http://schemas.microsoft.com/office/drawing/2014/main" id="{0359FB37-AEB0-55CF-D9FD-FC8D456D6A8F}"/>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180500502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D72F-48C9-8309-7CEF-A077B2406BDC}"/>
              </a:ext>
            </a:extLst>
          </p:cNvPr>
          <p:cNvSpPr>
            <a:spLocks noGrp="1"/>
          </p:cNvSpPr>
          <p:nvPr>
            <p:ph type="title"/>
          </p:nvPr>
        </p:nvSpPr>
        <p:spPr>
          <a:xfrm>
            <a:off x="542460" y="885824"/>
            <a:ext cx="11107080" cy="1325563"/>
          </a:xfrm>
          <a:prstGeom prst="rect">
            <a:avLst/>
          </a:prstGeom>
        </p:spPr>
        <p:txBody>
          <a:bodyPr anchor="b"/>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B90B6AC-6A01-2E2F-1B8F-BFD86E084643}"/>
              </a:ext>
            </a:extLst>
          </p:cNvPr>
          <p:cNvSpPr>
            <a:spLocks noGrp="1"/>
          </p:cNvSpPr>
          <p:nvPr>
            <p:ph sz="half" idx="1"/>
          </p:nvPr>
        </p:nvSpPr>
        <p:spPr>
          <a:xfrm>
            <a:off x="542460" y="2346325"/>
            <a:ext cx="5477340"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52C0B04-A63E-84DE-2C63-83EEF3C0337E}"/>
              </a:ext>
            </a:extLst>
          </p:cNvPr>
          <p:cNvSpPr>
            <a:spLocks noGrp="1"/>
          </p:cNvSpPr>
          <p:nvPr>
            <p:ph sz="half" idx="2"/>
          </p:nvPr>
        </p:nvSpPr>
        <p:spPr>
          <a:xfrm>
            <a:off x="6172200" y="2346325"/>
            <a:ext cx="5477340"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9848A352-989B-F575-94A2-1EE6255D8CB8}"/>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3" name="Footer Placeholder 4">
            <a:extLst>
              <a:ext uri="{FF2B5EF4-FFF2-40B4-BE49-F238E27FC236}">
                <a16:creationId xmlns:a16="http://schemas.microsoft.com/office/drawing/2014/main" id="{DB8D0AB6-64C4-09EA-2064-391412942908}"/>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10141221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D72F-48C9-8309-7CEF-A077B2406BDC}"/>
              </a:ext>
            </a:extLst>
          </p:cNvPr>
          <p:cNvSpPr>
            <a:spLocks noGrp="1"/>
          </p:cNvSpPr>
          <p:nvPr>
            <p:ph type="title"/>
          </p:nvPr>
        </p:nvSpPr>
        <p:spPr>
          <a:xfrm>
            <a:off x="542460" y="885824"/>
            <a:ext cx="11107080" cy="1325563"/>
          </a:xfrm>
          <a:prstGeom prst="rect">
            <a:avLst/>
          </a:prstGeom>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DB90B6AC-6A01-2E2F-1B8F-BFD86E084643}"/>
              </a:ext>
            </a:extLst>
          </p:cNvPr>
          <p:cNvSpPr>
            <a:spLocks noGrp="1"/>
          </p:cNvSpPr>
          <p:nvPr>
            <p:ph sz="half" idx="1"/>
          </p:nvPr>
        </p:nvSpPr>
        <p:spPr>
          <a:xfrm>
            <a:off x="542460" y="2346325"/>
            <a:ext cx="3536950"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52C0B04-A63E-84DE-2C63-83EEF3C0337E}"/>
              </a:ext>
            </a:extLst>
          </p:cNvPr>
          <p:cNvSpPr>
            <a:spLocks noGrp="1"/>
          </p:cNvSpPr>
          <p:nvPr>
            <p:ph sz="half" idx="2"/>
          </p:nvPr>
        </p:nvSpPr>
        <p:spPr>
          <a:xfrm>
            <a:off x="4327525" y="2346325"/>
            <a:ext cx="3536950"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9848A352-989B-F575-94A2-1EE6255D8CB8}"/>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3" name="Footer Placeholder 4">
            <a:extLst>
              <a:ext uri="{FF2B5EF4-FFF2-40B4-BE49-F238E27FC236}">
                <a16:creationId xmlns:a16="http://schemas.microsoft.com/office/drawing/2014/main" id="{DB8D0AB6-64C4-09EA-2064-391412942908}"/>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5" name="Content Placeholder 3">
            <a:extLst>
              <a:ext uri="{FF2B5EF4-FFF2-40B4-BE49-F238E27FC236}">
                <a16:creationId xmlns:a16="http://schemas.microsoft.com/office/drawing/2014/main" id="{7B2CC49E-6A53-0EE8-C52F-DA4E3D986723}"/>
              </a:ext>
            </a:extLst>
          </p:cNvPr>
          <p:cNvSpPr>
            <a:spLocks noGrp="1"/>
          </p:cNvSpPr>
          <p:nvPr>
            <p:ph sz="half" idx="13"/>
          </p:nvPr>
        </p:nvSpPr>
        <p:spPr>
          <a:xfrm>
            <a:off x="8109303" y="2346325"/>
            <a:ext cx="3536950"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20983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with Cow 2">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26D8AF7-E1A9-1584-3E39-F5B7AF187B00}"/>
              </a:ext>
            </a:extLst>
          </p:cNvPr>
          <p:cNvPicPr>
            <a:picLocks noChangeAspect="1"/>
          </p:cNvPicPr>
          <p:nvPr userDrawn="1"/>
        </p:nvPicPr>
        <p:blipFill>
          <a:blip r:embed="rId2"/>
          <a:srcRect/>
          <a:stretch/>
        </p:blipFill>
        <p:spPr>
          <a:xfrm>
            <a:off x="5317066" y="-23197"/>
            <a:ext cx="6875431" cy="6539074"/>
          </a:xfrm>
          <a:prstGeom prst="rect">
            <a:avLst/>
          </a:prstGeom>
        </p:spPr>
      </p:pic>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7478009" cy="2387600"/>
          </a:xfrm>
          <a:custGeom>
            <a:avLst/>
            <a:gdLst>
              <a:gd name="connsiteX0" fmla="*/ 0 w 7184498"/>
              <a:gd name="connsiteY0" fmla="*/ 0 h 2387600"/>
              <a:gd name="connsiteX1" fmla="*/ 7184498 w 7184498"/>
              <a:gd name="connsiteY1" fmla="*/ 0 h 2387600"/>
              <a:gd name="connsiteX2" fmla="*/ 7184498 w 7184498"/>
              <a:gd name="connsiteY2" fmla="*/ 2387600 h 2387600"/>
              <a:gd name="connsiteX3" fmla="*/ 0 w 7184498"/>
              <a:gd name="connsiteY3" fmla="*/ 2387600 h 2387600"/>
              <a:gd name="connsiteX4" fmla="*/ 0 w 7184498"/>
              <a:gd name="connsiteY4" fmla="*/ 0 h 2387600"/>
              <a:gd name="connsiteX0" fmla="*/ 0 w 7184498"/>
              <a:gd name="connsiteY0" fmla="*/ 0 h 2387600"/>
              <a:gd name="connsiteX1" fmla="*/ 7184498 w 7184498"/>
              <a:gd name="connsiteY1" fmla="*/ 0 h 2387600"/>
              <a:gd name="connsiteX2" fmla="*/ 5920142 w 7184498"/>
              <a:gd name="connsiteY2" fmla="*/ 2387600 h 2387600"/>
              <a:gd name="connsiteX3" fmla="*/ 0 w 7184498"/>
              <a:gd name="connsiteY3" fmla="*/ 2387600 h 2387600"/>
              <a:gd name="connsiteX4" fmla="*/ 0 w 7184498"/>
              <a:gd name="connsiteY4" fmla="*/ 0 h 2387600"/>
              <a:gd name="connsiteX0" fmla="*/ 0 w 7478009"/>
              <a:gd name="connsiteY0" fmla="*/ 0 h 2387600"/>
              <a:gd name="connsiteX1" fmla="*/ 7478009 w 7478009"/>
              <a:gd name="connsiteY1" fmla="*/ 0 h 2387600"/>
              <a:gd name="connsiteX2" fmla="*/ 5920142 w 7478009"/>
              <a:gd name="connsiteY2" fmla="*/ 2387600 h 2387600"/>
              <a:gd name="connsiteX3" fmla="*/ 0 w 7478009"/>
              <a:gd name="connsiteY3" fmla="*/ 2387600 h 2387600"/>
              <a:gd name="connsiteX4" fmla="*/ 0 w 7478009"/>
              <a:gd name="connsiteY4" fmla="*/ 0 h 238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8009" h="2387600">
                <a:moveTo>
                  <a:pt x="0" y="0"/>
                </a:moveTo>
                <a:lnTo>
                  <a:pt x="7478009" y="0"/>
                </a:lnTo>
                <a:lnTo>
                  <a:pt x="5920142" y="2387600"/>
                </a:lnTo>
                <a:lnTo>
                  <a:pt x="0" y="2387600"/>
                </a:lnTo>
                <a:lnTo>
                  <a:pt x="0" y="0"/>
                </a:lnTo>
                <a:close/>
              </a:path>
            </a:pathLst>
          </a:cu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5773386" cy="1209547"/>
          </a:xfrm>
        </p:spPr>
        <p:txBody>
          <a:bodyPr/>
          <a:lstStyle>
            <a:lvl1pPr marL="0" indent="0" algn="l">
              <a:buNone/>
              <a:defRPr sz="24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8" name="Footer Placeholder 4">
            <a:extLst>
              <a:ext uri="{FF2B5EF4-FFF2-40B4-BE49-F238E27FC236}">
                <a16:creationId xmlns:a16="http://schemas.microsoft.com/office/drawing/2014/main" id="{AFDB4753-DAE5-BFAA-18EE-6DE2B7671D70}"/>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27708405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wo Content 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D72F-48C9-8309-7CEF-A077B2406BDC}"/>
              </a:ext>
            </a:extLst>
          </p:cNvPr>
          <p:cNvSpPr>
            <a:spLocks noGrp="1"/>
          </p:cNvSpPr>
          <p:nvPr>
            <p:ph type="title"/>
          </p:nvPr>
        </p:nvSpPr>
        <p:spPr>
          <a:xfrm>
            <a:off x="542460" y="885824"/>
            <a:ext cx="11107080" cy="1325563"/>
          </a:xfrm>
          <a:prstGeom prst="rect">
            <a:avLst/>
          </a:prstGeom>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DB90B6AC-6A01-2E2F-1B8F-BFD86E084643}"/>
              </a:ext>
            </a:extLst>
          </p:cNvPr>
          <p:cNvSpPr>
            <a:spLocks noGrp="1"/>
          </p:cNvSpPr>
          <p:nvPr>
            <p:ph sz="half" idx="1"/>
          </p:nvPr>
        </p:nvSpPr>
        <p:spPr>
          <a:xfrm>
            <a:off x="542460" y="3132138"/>
            <a:ext cx="5477340" cy="3013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52C0B04-A63E-84DE-2C63-83EEF3C0337E}"/>
              </a:ext>
            </a:extLst>
          </p:cNvPr>
          <p:cNvSpPr>
            <a:spLocks noGrp="1"/>
          </p:cNvSpPr>
          <p:nvPr>
            <p:ph sz="half" idx="2"/>
          </p:nvPr>
        </p:nvSpPr>
        <p:spPr>
          <a:xfrm>
            <a:off x="6172200" y="3132138"/>
            <a:ext cx="5477340" cy="3013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2">
            <a:extLst>
              <a:ext uri="{FF2B5EF4-FFF2-40B4-BE49-F238E27FC236}">
                <a16:creationId xmlns:a16="http://schemas.microsoft.com/office/drawing/2014/main" id="{7F4D2306-FCA7-CD17-3A47-DFFA5E2B0A8E}"/>
              </a:ext>
            </a:extLst>
          </p:cNvPr>
          <p:cNvSpPr>
            <a:spLocks noGrp="1"/>
          </p:cNvSpPr>
          <p:nvPr>
            <p:ph type="body" idx="13"/>
          </p:nvPr>
        </p:nvSpPr>
        <p:spPr>
          <a:xfrm>
            <a:off x="542460" y="2346325"/>
            <a:ext cx="5477340" cy="650875"/>
          </a:xfrm>
        </p:spPr>
        <p:txBody>
          <a:bodyPr anchor="b">
            <a:normAutofit/>
          </a:bodyPr>
          <a:lstStyle>
            <a:lvl1pPr marL="0" indent="0">
              <a:buNone/>
              <a:defRPr sz="2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Text Placeholder 2">
            <a:extLst>
              <a:ext uri="{FF2B5EF4-FFF2-40B4-BE49-F238E27FC236}">
                <a16:creationId xmlns:a16="http://schemas.microsoft.com/office/drawing/2014/main" id="{73426F00-D681-32BA-263F-BF12A3896F66}"/>
              </a:ext>
            </a:extLst>
          </p:cNvPr>
          <p:cNvSpPr>
            <a:spLocks noGrp="1"/>
          </p:cNvSpPr>
          <p:nvPr>
            <p:ph type="body" idx="14"/>
          </p:nvPr>
        </p:nvSpPr>
        <p:spPr>
          <a:xfrm>
            <a:off x="6172200" y="2346324"/>
            <a:ext cx="5477340" cy="650875"/>
          </a:xfrm>
        </p:spPr>
        <p:txBody>
          <a:bodyPr anchor="b">
            <a:normAutofit/>
          </a:bodyPr>
          <a:lstStyle>
            <a:lvl1pPr marL="0" indent="0">
              <a:buNone/>
              <a:defRPr sz="2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7" name="Slide Number Placeholder 5">
            <a:extLst>
              <a:ext uri="{FF2B5EF4-FFF2-40B4-BE49-F238E27FC236}">
                <a16:creationId xmlns:a16="http://schemas.microsoft.com/office/drawing/2014/main" id="{A8949EB6-A997-01B7-5A87-AEA0AE5E5ED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0" name="Footer Placeholder 4">
            <a:extLst>
              <a:ext uri="{FF2B5EF4-FFF2-40B4-BE49-F238E27FC236}">
                <a16:creationId xmlns:a16="http://schemas.microsoft.com/office/drawing/2014/main" id="{578B09AC-4528-2BD2-E3AB-2735F2E15E9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14016768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hree Content 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D72F-48C9-8309-7CEF-A077B2406BDC}"/>
              </a:ext>
            </a:extLst>
          </p:cNvPr>
          <p:cNvSpPr>
            <a:spLocks noGrp="1"/>
          </p:cNvSpPr>
          <p:nvPr>
            <p:ph type="title"/>
          </p:nvPr>
        </p:nvSpPr>
        <p:spPr>
          <a:xfrm>
            <a:off x="542460" y="885824"/>
            <a:ext cx="11107080" cy="1325563"/>
          </a:xfrm>
          <a:prstGeom prst="rect">
            <a:avLst/>
          </a:prstGeom>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DB90B6AC-6A01-2E2F-1B8F-BFD86E084643}"/>
              </a:ext>
            </a:extLst>
          </p:cNvPr>
          <p:cNvSpPr>
            <a:spLocks noGrp="1"/>
          </p:cNvSpPr>
          <p:nvPr>
            <p:ph sz="half" idx="1"/>
          </p:nvPr>
        </p:nvSpPr>
        <p:spPr>
          <a:xfrm>
            <a:off x="542460" y="3132138"/>
            <a:ext cx="3536950" cy="3013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52C0B04-A63E-84DE-2C63-83EEF3C0337E}"/>
              </a:ext>
            </a:extLst>
          </p:cNvPr>
          <p:cNvSpPr>
            <a:spLocks noGrp="1"/>
          </p:cNvSpPr>
          <p:nvPr>
            <p:ph sz="half" idx="2"/>
          </p:nvPr>
        </p:nvSpPr>
        <p:spPr>
          <a:xfrm>
            <a:off x="4327525" y="3132138"/>
            <a:ext cx="3536950" cy="3013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2">
            <a:extLst>
              <a:ext uri="{FF2B5EF4-FFF2-40B4-BE49-F238E27FC236}">
                <a16:creationId xmlns:a16="http://schemas.microsoft.com/office/drawing/2014/main" id="{7F4D2306-FCA7-CD17-3A47-DFFA5E2B0A8E}"/>
              </a:ext>
            </a:extLst>
          </p:cNvPr>
          <p:cNvSpPr>
            <a:spLocks noGrp="1"/>
          </p:cNvSpPr>
          <p:nvPr>
            <p:ph type="body" idx="13"/>
          </p:nvPr>
        </p:nvSpPr>
        <p:spPr>
          <a:xfrm>
            <a:off x="542460" y="2346325"/>
            <a:ext cx="3536950" cy="650875"/>
          </a:xfrm>
        </p:spPr>
        <p:txBody>
          <a:bodyPr anchor="b">
            <a:normAutofit/>
          </a:bodyPr>
          <a:lstStyle>
            <a:lvl1pPr marL="0" indent="0">
              <a:buNone/>
              <a:defRPr sz="2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Text Placeholder 2">
            <a:extLst>
              <a:ext uri="{FF2B5EF4-FFF2-40B4-BE49-F238E27FC236}">
                <a16:creationId xmlns:a16="http://schemas.microsoft.com/office/drawing/2014/main" id="{73426F00-D681-32BA-263F-BF12A3896F66}"/>
              </a:ext>
            </a:extLst>
          </p:cNvPr>
          <p:cNvSpPr>
            <a:spLocks noGrp="1"/>
          </p:cNvSpPr>
          <p:nvPr>
            <p:ph type="body" idx="14"/>
          </p:nvPr>
        </p:nvSpPr>
        <p:spPr>
          <a:xfrm>
            <a:off x="4327525" y="2346324"/>
            <a:ext cx="3536950" cy="650875"/>
          </a:xfrm>
        </p:spPr>
        <p:txBody>
          <a:bodyPr anchor="b">
            <a:normAutofit/>
          </a:bodyPr>
          <a:lstStyle>
            <a:lvl1pPr marL="0" indent="0">
              <a:buNone/>
              <a:defRPr sz="2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7" name="Slide Number Placeholder 5">
            <a:extLst>
              <a:ext uri="{FF2B5EF4-FFF2-40B4-BE49-F238E27FC236}">
                <a16:creationId xmlns:a16="http://schemas.microsoft.com/office/drawing/2014/main" id="{A8949EB6-A997-01B7-5A87-AEA0AE5E5ED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0" name="Footer Placeholder 4">
            <a:extLst>
              <a:ext uri="{FF2B5EF4-FFF2-40B4-BE49-F238E27FC236}">
                <a16:creationId xmlns:a16="http://schemas.microsoft.com/office/drawing/2014/main" id="{578B09AC-4528-2BD2-E3AB-2735F2E15E9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11" name="Content Placeholder 3">
            <a:extLst>
              <a:ext uri="{FF2B5EF4-FFF2-40B4-BE49-F238E27FC236}">
                <a16:creationId xmlns:a16="http://schemas.microsoft.com/office/drawing/2014/main" id="{9CF335F3-E3CD-FEF9-C266-D980E27E35DD}"/>
              </a:ext>
            </a:extLst>
          </p:cNvPr>
          <p:cNvSpPr>
            <a:spLocks noGrp="1"/>
          </p:cNvSpPr>
          <p:nvPr>
            <p:ph sz="half" idx="15"/>
          </p:nvPr>
        </p:nvSpPr>
        <p:spPr>
          <a:xfrm>
            <a:off x="8117131" y="3132138"/>
            <a:ext cx="3536950" cy="3013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a:extLst>
              <a:ext uri="{FF2B5EF4-FFF2-40B4-BE49-F238E27FC236}">
                <a16:creationId xmlns:a16="http://schemas.microsoft.com/office/drawing/2014/main" id="{7457CA62-2068-16C1-FB4E-A5BA072CE6E6}"/>
              </a:ext>
            </a:extLst>
          </p:cNvPr>
          <p:cNvSpPr>
            <a:spLocks noGrp="1"/>
          </p:cNvSpPr>
          <p:nvPr>
            <p:ph type="body" idx="16"/>
          </p:nvPr>
        </p:nvSpPr>
        <p:spPr>
          <a:xfrm>
            <a:off x="8117131" y="2346324"/>
            <a:ext cx="3536950" cy="650875"/>
          </a:xfrm>
        </p:spPr>
        <p:txBody>
          <a:bodyPr anchor="b">
            <a:normAutofit/>
          </a:bodyPr>
          <a:lstStyle>
            <a:lvl1pPr marL="0" indent="0">
              <a:buNone/>
              <a:defRPr sz="2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Tree>
    <p:extLst>
      <p:ext uri="{BB962C8B-B14F-4D97-AF65-F5344CB8AC3E}">
        <p14:creationId xmlns:p14="http://schemas.microsoft.com/office/powerpoint/2010/main" val="16616969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hree Content with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D72F-48C9-8309-7CEF-A077B2406BDC}"/>
              </a:ext>
            </a:extLst>
          </p:cNvPr>
          <p:cNvSpPr>
            <a:spLocks noGrp="1"/>
          </p:cNvSpPr>
          <p:nvPr>
            <p:ph type="title"/>
          </p:nvPr>
        </p:nvSpPr>
        <p:spPr>
          <a:xfrm>
            <a:off x="542460" y="772934"/>
            <a:ext cx="11107080" cy="773643"/>
          </a:xfrm>
          <a:prstGeom prst="rect">
            <a:avLst/>
          </a:prstGeom>
        </p:spPr>
        <p:txBody>
          <a:bodyPr anchor="b"/>
          <a:lstStyle>
            <a:lvl1pPr algn="ct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B90B6AC-6A01-2E2F-1B8F-BFD86E084643}"/>
              </a:ext>
            </a:extLst>
          </p:cNvPr>
          <p:cNvSpPr>
            <a:spLocks noGrp="1"/>
          </p:cNvSpPr>
          <p:nvPr>
            <p:ph sz="half" idx="1"/>
          </p:nvPr>
        </p:nvSpPr>
        <p:spPr>
          <a:xfrm>
            <a:off x="542460" y="4323644"/>
            <a:ext cx="3536950" cy="182151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52C0B04-A63E-84DE-2C63-83EEF3C0337E}"/>
              </a:ext>
            </a:extLst>
          </p:cNvPr>
          <p:cNvSpPr>
            <a:spLocks noGrp="1"/>
          </p:cNvSpPr>
          <p:nvPr>
            <p:ph sz="half" idx="2"/>
          </p:nvPr>
        </p:nvSpPr>
        <p:spPr>
          <a:xfrm>
            <a:off x="4327525" y="4323644"/>
            <a:ext cx="3536950" cy="182151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2">
            <a:extLst>
              <a:ext uri="{FF2B5EF4-FFF2-40B4-BE49-F238E27FC236}">
                <a16:creationId xmlns:a16="http://schemas.microsoft.com/office/drawing/2014/main" id="{7F4D2306-FCA7-CD17-3A47-DFFA5E2B0A8E}"/>
              </a:ext>
            </a:extLst>
          </p:cNvPr>
          <p:cNvSpPr>
            <a:spLocks noGrp="1"/>
          </p:cNvSpPr>
          <p:nvPr>
            <p:ph type="body" idx="13"/>
          </p:nvPr>
        </p:nvSpPr>
        <p:spPr>
          <a:xfrm>
            <a:off x="542460" y="1646410"/>
            <a:ext cx="3536950" cy="650875"/>
          </a:xfrm>
        </p:spPr>
        <p:txBody>
          <a:bodyPr anchor="b">
            <a:normAutofit/>
          </a:bodyPr>
          <a:lstStyle>
            <a:lvl1pPr marL="0" indent="0" algn="ctr">
              <a:buNone/>
              <a:defRPr sz="2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Text Placeholder 2">
            <a:extLst>
              <a:ext uri="{FF2B5EF4-FFF2-40B4-BE49-F238E27FC236}">
                <a16:creationId xmlns:a16="http://schemas.microsoft.com/office/drawing/2014/main" id="{73426F00-D681-32BA-263F-BF12A3896F66}"/>
              </a:ext>
            </a:extLst>
          </p:cNvPr>
          <p:cNvSpPr>
            <a:spLocks noGrp="1"/>
          </p:cNvSpPr>
          <p:nvPr>
            <p:ph type="body" idx="14"/>
          </p:nvPr>
        </p:nvSpPr>
        <p:spPr>
          <a:xfrm>
            <a:off x="4327525" y="1646409"/>
            <a:ext cx="3536950" cy="650875"/>
          </a:xfrm>
        </p:spPr>
        <p:txBody>
          <a:bodyPr anchor="b">
            <a:normAutofit/>
          </a:bodyPr>
          <a:lstStyle>
            <a:lvl1pPr marL="0" indent="0" algn="ctr">
              <a:buNone/>
              <a:defRPr sz="2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7" name="Slide Number Placeholder 5">
            <a:extLst>
              <a:ext uri="{FF2B5EF4-FFF2-40B4-BE49-F238E27FC236}">
                <a16:creationId xmlns:a16="http://schemas.microsoft.com/office/drawing/2014/main" id="{A8949EB6-A997-01B7-5A87-AEA0AE5E5ED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0" name="Footer Placeholder 4">
            <a:extLst>
              <a:ext uri="{FF2B5EF4-FFF2-40B4-BE49-F238E27FC236}">
                <a16:creationId xmlns:a16="http://schemas.microsoft.com/office/drawing/2014/main" id="{578B09AC-4528-2BD2-E3AB-2735F2E15E9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11" name="Content Placeholder 3">
            <a:extLst>
              <a:ext uri="{FF2B5EF4-FFF2-40B4-BE49-F238E27FC236}">
                <a16:creationId xmlns:a16="http://schemas.microsoft.com/office/drawing/2014/main" id="{9CF335F3-E3CD-FEF9-C266-D980E27E35DD}"/>
              </a:ext>
            </a:extLst>
          </p:cNvPr>
          <p:cNvSpPr>
            <a:spLocks noGrp="1"/>
          </p:cNvSpPr>
          <p:nvPr>
            <p:ph sz="half" idx="15"/>
          </p:nvPr>
        </p:nvSpPr>
        <p:spPr>
          <a:xfrm>
            <a:off x="8117131" y="4323644"/>
            <a:ext cx="3536950" cy="182151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a:extLst>
              <a:ext uri="{FF2B5EF4-FFF2-40B4-BE49-F238E27FC236}">
                <a16:creationId xmlns:a16="http://schemas.microsoft.com/office/drawing/2014/main" id="{7457CA62-2068-16C1-FB4E-A5BA072CE6E6}"/>
              </a:ext>
            </a:extLst>
          </p:cNvPr>
          <p:cNvSpPr>
            <a:spLocks noGrp="1"/>
          </p:cNvSpPr>
          <p:nvPr>
            <p:ph type="body" idx="16"/>
          </p:nvPr>
        </p:nvSpPr>
        <p:spPr>
          <a:xfrm>
            <a:off x="8117131" y="1646409"/>
            <a:ext cx="3536950" cy="650875"/>
          </a:xfrm>
        </p:spPr>
        <p:txBody>
          <a:bodyPr anchor="b">
            <a:normAutofit/>
          </a:bodyPr>
          <a:lstStyle>
            <a:lvl1pPr marL="0" indent="0" algn="ctr">
              <a:buNone/>
              <a:defRPr sz="2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8" name="Picture Placeholder 2">
            <a:extLst>
              <a:ext uri="{FF2B5EF4-FFF2-40B4-BE49-F238E27FC236}">
                <a16:creationId xmlns:a16="http://schemas.microsoft.com/office/drawing/2014/main" id="{5769B43C-8D12-B48B-E0C7-70E0FED92071}"/>
              </a:ext>
            </a:extLst>
          </p:cNvPr>
          <p:cNvSpPr>
            <a:spLocks noGrp="1"/>
          </p:cNvSpPr>
          <p:nvPr>
            <p:ph type="pic" idx="17"/>
          </p:nvPr>
        </p:nvSpPr>
        <p:spPr>
          <a:xfrm>
            <a:off x="542459" y="2297284"/>
            <a:ext cx="3532410" cy="202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Picture Placeholder 2">
            <a:extLst>
              <a:ext uri="{FF2B5EF4-FFF2-40B4-BE49-F238E27FC236}">
                <a16:creationId xmlns:a16="http://schemas.microsoft.com/office/drawing/2014/main" id="{52A750D0-72CB-FFA1-A3D1-9C0271C7347D}"/>
              </a:ext>
            </a:extLst>
          </p:cNvPr>
          <p:cNvSpPr>
            <a:spLocks noGrp="1"/>
          </p:cNvSpPr>
          <p:nvPr>
            <p:ph type="pic" idx="18"/>
          </p:nvPr>
        </p:nvSpPr>
        <p:spPr>
          <a:xfrm>
            <a:off x="4324237" y="2297284"/>
            <a:ext cx="3532410" cy="202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3" name="Picture Placeholder 2">
            <a:extLst>
              <a:ext uri="{FF2B5EF4-FFF2-40B4-BE49-F238E27FC236}">
                <a16:creationId xmlns:a16="http://schemas.microsoft.com/office/drawing/2014/main" id="{8087F02C-2880-1F98-D30E-FC8E2BCFE475}"/>
              </a:ext>
            </a:extLst>
          </p:cNvPr>
          <p:cNvSpPr>
            <a:spLocks noGrp="1"/>
          </p:cNvSpPr>
          <p:nvPr>
            <p:ph type="pic" idx="19"/>
          </p:nvPr>
        </p:nvSpPr>
        <p:spPr>
          <a:xfrm>
            <a:off x="8117304" y="2297284"/>
            <a:ext cx="3532410" cy="202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404444535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D72F-48C9-8309-7CEF-A077B2406BDC}"/>
              </a:ext>
            </a:extLst>
          </p:cNvPr>
          <p:cNvSpPr>
            <a:spLocks noGrp="1"/>
          </p:cNvSpPr>
          <p:nvPr>
            <p:ph type="title"/>
          </p:nvPr>
        </p:nvSpPr>
        <p:spPr>
          <a:xfrm>
            <a:off x="542460" y="885824"/>
            <a:ext cx="11107080" cy="1086051"/>
          </a:xfrm>
          <a:prstGeom prst="rect">
            <a:avLst/>
          </a:prstGeom>
        </p:spPr>
        <p:txBody>
          <a:bodyPr anchor="b"/>
          <a:lstStyle>
            <a:lvl1pPr algn="ctr">
              <a:defRPr/>
            </a:lvl1pPr>
          </a:lstStyle>
          <a:p>
            <a:r>
              <a:rPr lang="en-US"/>
              <a:t>Click to edit Master title style</a:t>
            </a:r>
            <a:endParaRPr lang="en-US" dirty="0"/>
          </a:p>
        </p:txBody>
      </p:sp>
      <p:sp>
        <p:nvSpPr>
          <p:cNvPr id="7" name="Picture Placeholder 2">
            <a:extLst>
              <a:ext uri="{FF2B5EF4-FFF2-40B4-BE49-F238E27FC236}">
                <a16:creationId xmlns:a16="http://schemas.microsoft.com/office/drawing/2014/main" id="{21B350AB-8F32-5D68-036B-9C54021BDF38}"/>
              </a:ext>
            </a:extLst>
          </p:cNvPr>
          <p:cNvSpPr>
            <a:spLocks noGrp="1"/>
          </p:cNvSpPr>
          <p:nvPr>
            <p:ph type="pic" idx="13"/>
          </p:nvPr>
        </p:nvSpPr>
        <p:spPr>
          <a:xfrm>
            <a:off x="542459" y="1971875"/>
            <a:ext cx="11107080" cy="41732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Slide Number Placeholder 5">
            <a:extLst>
              <a:ext uri="{FF2B5EF4-FFF2-40B4-BE49-F238E27FC236}">
                <a16:creationId xmlns:a16="http://schemas.microsoft.com/office/drawing/2014/main" id="{0DDCF235-0D8B-5040-CCC7-2E50B4F178F2}"/>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1" name="Footer Placeholder 4">
            <a:extLst>
              <a:ext uri="{FF2B5EF4-FFF2-40B4-BE49-F238E27FC236}">
                <a16:creationId xmlns:a16="http://schemas.microsoft.com/office/drawing/2014/main" id="{F19113D3-599B-8C46-EC01-C020D913E05C}"/>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307989854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icture Only">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CDD66CE7-C8FB-DAE8-9DA3-0E77383C1700}"/>
              </a:ext>
            </a:extLst>
          </p:cNvPr>
          <p:cNvSpPr>
            <a:spLocks noGrp="1"/>
          </p:cNvSpPr>
          <p:nvPr>
            <p:ph type="pic" idx="13"/>
          </p:nvPr>
        </p:nvSpPr>
        <p:spPr>
          <a:xfrm>
            <a:off x="542459" y="885825"/>
            <a:ext cx="11107080" cy="52593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Slide Number Placeholder 5">
            <a:extLst>
              <a:ext uri="{FF2B5EF4-FFF2-40B4-BE49-F238E27FC236}">
                <a16:creationId xmlns:a16="http://schemas.microsoft.com/office/drawing/2014/main" id="{EA1A6FDD-659A-15AD-565F-FAFF28F4937A}"/>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7" name="Footer Placeholder 4">
            <a:extLst>
              <a:ext uri="{FF2B5EF4-FFF2-40B4-BE49-F238E27FC236}">
                <a16:creationId xmlns:a16="http://schemas.microsoft.com/office/drawing/2014/main" id="{3972E59B-B28E-756C-4BA4-1BD21AD0260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284261777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hart Only">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EA1A6FDD-659A-15AD-565F-FAFF28F4937A}"/>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7" name="Footer Placeholder 4">
            <a:extLst>
              <a:ext uri="{FF2B5EF4-FFF2-40B4-BE49-F238E27FC236}">
                <a16:creationId xmlns:a16="http://schemas.microsoft.com/office/drawing/2014/main" id="{3972E59B-B28E-756C-4BA4-1BD21AD0260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6" name="Chart Placeholder 4">
            <a:extLst>
              <a:ext uri="{FF2B5EF4-FFF2-40B4-BE49-F238E27FC236}">
                <a16:creationId xmlns:a16="http://schemas.microsoft.com/office/drawing/2014/main" id="{BA1E9CD3-3AA6-0C51-8AE4-0A6499D395EF}"/>
              </a:ext>
            </a:extLst>
          </p:cNvPr>
          <p:cNvSpPr>
            <a:spLocks noGrp="1"/>
          </p:cNvSpPr>
          <p:nvPr>
            <p:ph type="chart" sz="quarter" idx="14"/>
          </p:nvPr>
        </p:nvSpPr>
        <p:spPr>
          <a:xfrm>
            <a:off x="544386" y="884464"/>
            <a:ext cx="11119667" cy="5283200"/>
          </a:xfrm>
        </p:spPr>
        <p:txBody>
          <a:bodyPr/>
          <a:lstStyle/>
          <a:p>
            <a:r>
              <a:rPr lang="en-US"/>
              <a:t>Click icon to add chart</a:t>
            </a:r>
          </a:p>
        </p:txBody>
      </p:sp>
    </p:spTree>
    <p:extLst>
      <p:ext uri="{BB962C8B-B14F-4D97-AF65-F5344CB8AC3E}">
        <p14:creationId xmlns:p14="http://schemas.microsoft.com/office/powerpoint/2010/main" val="175829550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able Only">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EA1A6FDD-659A-15AD-565F-FAFF28F4937A}"/>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7" name="Footer Placeholder 4">
            <a:extLst>
              <a:ext uri="{FF2B5EF4-FFF2-40B4-BE49-F238E27FC236}">
                <a16:creationId xmlns:a16="http://schemas.microsoft.com/office/drawing/2014/main" id="{3972E59B-B28E-756C-4BA4-1BD21AD0260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5" name="Table Placeholder 2">
            <a:extLst>
              <a:ext uri="{FF2B5EF4-FFF2-40B4-BE49-F238E27FC236}">
                <a16:creationId xmlns:a16="http://schemas.microsoft.com/office/drawing/2014/main" id="{A1EC4495-805E-FDA0-DAD6-1881A1082D2F}"/>
              </a:ext>
            </a:extLst>
          </p:cNvPr>
          <p:cNvSpPr>
            <a:spLocks noGrp="1"/>
          </p:cNvSpPr>
          <p:nvPr>
            <p:ph type="tbl" sz="quarter" idx="15"/>
          </p:nvPr>
        </p:nvSpPr>
        <p:spPr>
          <a:xfrm>
            <a:off x="551188" y="884464"/>
            <a:ext cx="11154481" cy="5283200"/>
          </a:xfrm>
        </p:spPr>
        <p:txBody>
          <a:bodyPr/>
          <a:lstStyle/>
          <a:p>
            <a:r>
              <a:rPr lang="en-US"/>
              <a:t>Click icon to add table</a:t>
            </a:r>
          </a:p>
        </p:txBody>
      </p:sp>
    </p:spTree>
    <p:extLst>
      <p:ext uri="{BB962C8B-B14F-4D97-AF65-F5344CB8AC3E}">
        <p14:creationId xmlns:p14="http://schemas.microsoft.com/office/powerpoint/2010/main" val="364575136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3A822B6A-47DD-1099-E626-BCE79BC455E0}"/>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8" name="Footer Placeholder 4">
            <a:extLst>
              <a:ext uri="{FF2B5EF4-FFF2-40B4-BE49-F238E27FC236}">
                <a16:creationId xmlns:a16="http://schemas.microsoft.com/office/drawing/2014/main" id="{A0C0B8CA-F586-B007-8171-DD161D72C3A8}"/>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3683472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21D5E-8ED1-BB9C-79C8-9E1975DEBA38}"/>
              </a:ext>
            </a:extLst>
          </p:cNvPr>
          <p:cNvSpPr>
            <a:spLocks noGrp="1"/>
          </p:cNvSpPr>
          <p:nvPr>
            <p:ph type="title"/>
          </p:nvPr>
        </p:nvSpPr>
        <p:spPr>
          <a:xfrm>
            <a:off x="542460" y="885824"/>
            <a:ext cx="4229565" cy="1171576"/>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6120A17-498A-0673-7F63-7F6A8185D9CA}"/>
              </a:ext>
            </a:extLst>
          </p:cNvPr>
          <p:cNvSpPr>
            <a:spLocks noGrp="1"/>
          </p:cNvSpPr>
          <p:nvPr>
            <p:ph idx="1"/>
          </p:nvPr>
        </p:nvSpPr>
        <p:spPr>
          <a:xfrm>
            <a:off x="5183188" y="885824"/>
            <a:ext cx="6466352" cy="52593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5">
            <a:extLst>
              <a:ext uri="{FF2B5EF4-FFF2-40B4-BE49-F238E27FC236}">
                <a16:creationId xmlns:a16="http://schemas.microsoft.com/office/drawing/2014/main" id="{D891293B-A16E-88B6-0686-AD824B40C535}"/>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5" name="Footer Placeholder 4">
            <a:extLst>
              <a:ext uri="{FF2B5EF4-FFF2-40B4-BE49-F238E27FC236}">
                <a16:creationId xmlns:a16="http://schemas.microsoft.com/office/drawing/2014/main" id="{4D2A7AFA-EDB3-715F-9EBB-B873C3F8D7BF}"/>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16" name="Text Placeholder 3">
            <a:extLst>
              <a:ext uri="{FF2B5EF4-FFF2-40B4-BE49-F238E27FC236}">
                <a16:creationId xmlns:a16="http://schemas.microsoft.com/office/drawing/2014/main" id="{A8D71B0D-B05A-47E3-C95D-D57525126ABF}"/>
              </a:ext>
            </a:extLst>
          </p:cNvPr>
          <p:cNvSpPr>
            <a:spLocks noGrp="1"/>
          </p:cNvSpPr>
          <p:nvPr>
            <p:ph type="body" sz="half" idx="14"/>
          </p:nvPr>
        </p:nvSpPr>
        <p:spPr>
          <a:xfrm>
            <a:off x="542459" y="2164466"/>
            <a:ext cx="4229565" cy="3980692"/>
          </a:xfrm>
        </p:spPr>
        <p:txBody>
          <a:bodyPr>
            <a:normAutofit/>
          </a:bodyPr>
          <a:lstStyle>
            <a:lvl1pPr marL="0" indent="0">
              <a:lnSpc>
                <a:spcPct val="100000"/>
              </a:lnSpc>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09120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21D5E-8ED1-BB9C-79C8-9E1975DEBA38}"/>
              </a:ext>
            </a:extLst>
          </p:cNvPr>
          <p:cNvSpPr>
            <a:spLocks noGrp="1"/>
          </p:cNvSpPr>
          <p:nvPr>
            <p:ph type="title"/>
          </p:nvPr>
        </p:nvSpPr>
        <p:spPr>
          <a:xfrm>
            <a:off x="542460" y="885824"/>
            <a:ext cx="4229565" cy="1171576"/>
          </a:xfrm>
          <a:prstGeom prst="rect">
            <a:avLst/>
          </a:prstGeom>
        </p:spPr>
        <p:txBody>
          <a:bodyPr anchor="b"/>
          <a:lstStyle>
            <a:lvl1pPr>
              <a:defRPr sz="3200"/>
            </a:lvl1pPr>
          </a:lstStyle>
          <a:p>
            <a:r>
              <a:rPr lang="en-US"/>
              <a:t>Click to edit Master title style</a:t>
            </a:r>
          </a:p>
        </p:txBody>
      </p:sp>
      <p:sp>
        <p:nvSpPr>
          <p:cNvPr id="6" name="Picture Placeholder 2">
            <a:extLst>
              <a:ext uri="{FF2B5EF4-FFF2-40B4-BE49-F238E27FC236}">
                <a16:creationId xmlns:a16="http://schemas.microsoft.com/office/drawing/2014/main" id="{7988B34B-9961-E37F-C17B-9CB6F81D72F6}"/>
              </a:ext>
            </a:extLst>
          </p:cNvPr>
          <p:cNvSpPr>
            <a:spLocks noGrp="1"/>
          </p:cNvSpPr>
          <p:nvPr>
            <p:ph type="pic" idx="13"/>
          </p:nvPr>
        </p:nvSpPr>
        <p:spPr>
          <a:xfrm>
            <a:off x="5183188" y="885825"/>
            <a:ext cx="6466352" cy="52593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Slide Number Placeholder 5">
            <a:extLst>
              <a:ext uri="{FF2B5EF4-FFF2-40B4-BE49-F238E27FC236}">
                <a16:creationId xmlns:a16="http://schemas.microsoft.com/office/drawing/2014/main" id="{54A59493-C1D3-B3DE-2547-F0822D882DE7}"/>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1" name="Footer Placeholder 4">
            <a:extLst>
              <a:ext uri="{FF2B5EF4-FFF2-40B4-BE49-F238E27FC236}">
                <a16:creationId xmlns:a16="http://schemas.microsoft.com/office/drawing/2014/main" id="{1B87F66C-1BC4-396C-374C-586F25C21F08}"/>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13" name="Text Placeholder 3">
            <a:extLst>
              <a:ext uri="{FF2B5EF4-FFF2-40B4-BE49-F238E27FC236}">
                <a16:creationId xmlns:a16="http://schemas.microsoft.com/office/drawing/2014/main" id="{EB128D27-7430-D254-88CF-919DAF48640E}"/>
              </a:ext>
            </a:extLst>
          </p:cNvPr>
          <p:cNvSpPr>
            <a:spLocks noGrp="1"/>
          </p:cNvSpPr>
          <p:nvPr>
            <p:ph type="body" sz="half" idx="14"/>
          </p:nvPr>
        </p:nvSpPr>
        <p:spPr>
          <a:xfrm>
            <a:off x="542459" y="2164466"/>
            <a:ext cx="4229565" cy="3980692"/>
          </a:xfrm>
        </p:spPr>
        <p:txBody>
          <a:bodyPr>
            <a:normAutofit/>
          </a:bodyPr>
          <a:lstStyle>
            <a:lvl1pPr marL="0" indent="0">
              <a:lnSpc>
                <a:spcPct val="100000"/>
              </a:lnSpc>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253858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with Cow 3">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26D8AF7-E1A9-1584-3E39-F5B7AF187B00}"/>
              </a:ext>
            </a:extLst>
          </p:cNvPr>
          <p:cNvPicPr>
            <a:picLocks noChangeAspect="1"/>
          </p:cNvPicPr>
          <p:nvPr userDrawn="1"/>
        </p:nvPicPr>
        <p:blipFill>
          <a:blip r:embed="rId2"/>
          <a:srcRect/>
          <a:stretch/>
        </p:blipFill>
        <p:spPr>
          <a:xfrm>
            <a:off x="5306648" y="-14813"/>
            <a:ext cx="6884050" cy="6533647"/>
          </a:xfrm>
          <a:prstGeom prst="rect">
            <a:avLst/>
          </a:prstGeom>
        </p:spPr>
      </p:pic>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7478009" cy="2387600"/>
          </a:xfrm>
          <a:custGeom>
            <a:avLst/>
            <a:gdLst>
              <a:gd name="connsiteX0" fmla="*/ 0 w 7184498"/>
              <a:gd name="connsiteY0" fmla="*/ 0 h 2387600"/>
              <a:gd name="connsiteX1" fmla="*/ 7184498 w 7184498"/>
              <a:gd name="connsiteY1" fmla="*/ 0 h 2387600"/>
              <a:gd name="connsiteX2" fmla="*/ 7184498 w 7184498"/>
              <a:gd name="connsiteY2" fmla="*/ 2387600 h 2387600"/>
              <a:gd name="connsiteX3" fmla="*/ 0 w 7184498"/>
              <a:gd name="connsiteY3" fmla="*/ 2387600 h 2387600"/>
              <a:gd name="connsiteX4" fmla="*/ 0 w 7184498"/>
              <a:gd name="connsiteY4" fmla="*/ 0 h 2387600"/>
              <a:gd name="connsiteX0" fmla="*/ 0 w 7184498"/>
              <a:gd name="connsiteY0" fmla="*/ 0 h 2387600"/>
              <a:gd name="connsiteX1" fmla="*/ 7184498 w 7184498"/>
              <a:gd name="connsiteY1" fmla="*/ 0 h 2387600"/>
              <a:gd name="connsiteX2" fmla="*/ 5920142 w 7184498"/>
              <a:gd name="connsiteY2" fmla="*/ 2387600 h 2387600"/>
              <a:gd name="connsiteX3" fmla="*/ 0 w 7184498"/>
              <a:gd name="connsiteY3" fmla="*/ 2387600 h 2387600"/>
              <a:gd name="connsiteX4" fmla="*/ 0 w 7184498"/>
              <a:gd name="connsiteY4" fmla="*/ 0 h 2387600"/>
              <a:gd name="connsiteX0" fmla="*/ 0 w 7478009"/>
              <a:gd name="connsiteY0" fmla="*/ 0 h 2387600"/>
              <a:gd name="connsiteX1" fmla="*/ 7478009 w 7478009"/>
              <a:gd name="connsiteY1" fmla="*/ 0 h 2387600"/>
              <a:gd name="connsiteX2" fmla="*/ 5920142 w 7478009"/>
              <a:gd name="connsiteY2" fmla="*/ 2387600 h 2387600"/>
              <a:gd name="connsiteX3" fmla="*/ 0 w 7478009"/>
              <a:gd name="connsiteY3" fmla="*/ 2387600 h 2387600"/>
              <a:gd name="connsiteX4" fmla="*/ 0 w 7478009"/>
              <a:gd name="connsiteY4" fmla="*/ 0 h 238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8009" h="2387600">
                <a:moveTo>
                  <a:pt x="0" y="0"/>
                </a:moveTo>
                <a:lnTo>
                  <a:pt x="7478009" y="0"/>
                </a:lnTo>
                <a:lnTo>
                  <a:pt x="5920142" y="2387600"/>
                </a:lnTo>
                <a:lnTo>
                  <a:pt x="0" y="2387600"/>
                </a:lnTo>
                <a:lnTo>
                  <a:pt x="0" y="0"/>
                </a:lnTo>
                <a:close/>
              </a:path>
            </a:pathLst>
          </a:cu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5773386" cy="1209547"/>
          </a:xfrm>
        </p:spPr>
        <p:txBody>
          <a:bodyPr/>
          <a:lstStyle>
            <a:lvl1pPr marL="0" indent="0" algn="l">
              <a:buNone/>
              <a:defRPr sz="24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8" name="Footer Placeholder 4">
            <a:extLst>
              <a:ext uri="{FF2B5EF4-FFF2-40B4-BE49-F238E27FC236}">
                <a16:creationId xmlns:a16="http://schemas.microsoft.com/office/drawing/2014/main" id="{AFDB4753-DAE5-BFAA-18EE-6DE2B7671D70}"/>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85124637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 with Blue Graph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21D5E-8ED1-BB9C-79C8-9E1975DEBA38}"/>
              </a:ext>
            </a:extLst>
          </p:cNvPr>
          <p:cNvSpPr>
            <a:spLocks noGrp="1"/>
          </p:cNvSpPr>
          <p:nvPr>
            <p:ph type="title"/>
          </p:nvPr>
        </p:nvSpPr>
        <p:spPr>
          <a:xfrm>
            <a:off x="542459" y="885824"/>
            <a:ext cx="7258878" cy="1171576"/>
          </a:xfrm>
          <a:prstGeom prst="rect">
            <a:avLst/>
          </a:prstGeo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3E31E832-14C2-C185-DD7F-A83DBFC3C5E0}"/>
              </a:ext>
            </a:extLst>
          </p:cNvPr>
          <p:cNvSpPr>
            <a:spLocks noGrp="1"/>
          </p:cNvSpPr>
          <p:nvPr>
            <p:ph type="body" sz="half" idx="2"/>
          </p:nvPr>
        </p:nvSpPr>
        <p:spPr>
          <a:xfrm>
            <a:off x="542460" y="2164466"/>
            <a:ext cx="4839768" cy="3980692"/>
          </a:xfrm>
        </p:spPr>
        <p:txBody>
          <a:bodyPr>
            <a:normAutofit/>
          </a:bodyPr>
          <a:lstStyle>
            <a:lvl1pPr marL="0" indent="0">
              <a:lnSpc>
                <a:spcPct val="100000"/>
              </a:lnSpc>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Slide Number Placeholder 5">
            <a:extLst>
              <a:ext uri="{FF2B5EF4-FFF2-40B4-BE49-F238E27FC236}">
                <a16:creationId xmlns:a16="http://schemas.microsoft.com/office/drawing/2014/main" id="{902A86E0-319A-6147-FCF4-BE9D980EFA45}"/>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2" name="Footer Placeholder 4">
            <a:extLst>
              <a:ext uri="{FF2B5EF4-FFF2-40B4-BE49-F238E27FC236}">
                <a16:creationId xmlns:a16="http://schemas.microsoft.com/office/drawing/2014/main" id="{DBDC2AFB-95C4-7F26-C5EB-D34033E9FAF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3" name="Picture Placeholder 5">
            <a:extLst>
              <a:ext uri="{FF2B5EF4-FFF2-40B4-BE49-F238E27FC236}">
                <a16:creationId xmlns:a16="http://schemas.microsoft.com/office/drawing/2014/main" id="{64EBE8AA-BA09-4918-9E0C-F0C6831FBD6D}"/>
              </a:ext>
            </a:extLst>
          </p:cNvPr>
          <p:cNvSpPr>
            <a:spLocks noGrp="1"/>
          </p:cNvSpPr>
          <p:nvPr>
            <p:ph type="pic" sz="quarter" idx="13"/>
          </p:nvPr>
        </p:nvSpPr>
        <p:spPr>
          <a:xfrm>
            <a:off x="5350404" y="-8452"/>
            <a:ext cx="6845952" cy="6524081"/>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00 h 10000"/>
              <a:gd name="connsiteX1" fmla="*/ 2000 w 10000"/>
              <a:gd name="connsiteY1" fmla="*/ 0 h 10000"/>
              <a:gd name="connsiteX2" fmla="*/ 10000 w 10000"/>
              <a:gd name="connsiteY2" fmla="*/ 0 h 10000"/>
              <a:gd name="connsiteX3" fmla="*/ 9994 w 10000"/>
              <a:gd name="connsiteY3" fmla="*/ 9965 h 10000"/>
              <a:gd name="connsiteX4" fmla="*/ 0 w 10000"/>
              <a:gd name="connsiteY4" fmla="*/ 10000 h 10000"/>
              <a:gd name="connsiteX0" fmla="*/ 0 w 10000"/>
              <a:gd name="connsiteY0" fmla="*/ 10000 h 10000"/>
              <a:gd name="connsiteX1" fmla="*/ 6104 w 10000"/>
              <a:gd name="connsiteY1" fmla="*/ 0 h 10000"/>
              <a:gd name="connsiteX2" fmla="*/ 10000 w 10000"/>
              <a:gd name="connsiteY2" fmla="*/ 0 h 10000"/>
              <a:gd name="connsiteX3" fmla="*/ 9994 w 10000"/>
              <a:gd name="connsiteY3" fmla="*/ 9965 h 10000"/>
              <a:gd name="connsiteX4" fmla="*/ 0 w 10000"/>
              <a:gd name="connsiteY4" fmla="*/ 10000 h 10000"/>
              <a:gd name="connsiteX0" fmla="*/ 0 w 10000"/>
              <a:gd name="connsiteY0" fmla="*/ 10000 h 10000"/>
              <a:gd name="connsiteX1" fmla="*/ 6104 w 10000"/>
              <a:gd name="connsiteY1" fmla="*/ 0 h 10000"/>
              <a:gd name="connsiteX2" fmla="*/ 10000 w 10000"/>
              <a:gd name="connsiteY2" fmla="*/ 0 h 10000"/>
              <a:gd name="connsiteX3" fmla="*/ 9994 w 10000"/>
              <a:gd name="connsiteY3" fmla="*/ 9998 h 10000"/>
              <a:gd name="connsiteX4" fmla="*/ 0 w 10000"/>
              <a:gd name="connsiteY4" fmla="*/ 10000 h 10000"/>
              <a:gd name="connsiteX0" fmla="*/ 0 w 10000"/>
              <a:gd name="connsiteY0" fmla="*/ 10020 h 10020"/>
              <a:gd name="connsiteX1" fmla="*/ 6123 w 10000"/>
              <a:gd name="connsiteY1" fmla="*/ 0 h 10020"/>
              <a:gd name="connsiteX2" fmla="*/ 10000 w 10000"/>
              <a:gd name="connsiteY2" fmla="*/ 20 h 10020"/>
              <a:gd name="connsiteX3" fmla="*/ 9994 w 10000"/>
              <a:gd name="connsiteY3" fmla="*/ 10018 h 10020"/>
              <a:gd name="connsiteX4" fmla="*/ 0 w 10000"/>
              <a:gd name="connsiteY4" fmla="*/ 10020 h 10020"/>
              <a:gd name="connsiteX0" fmla="*/ 0 w 9994"/>
              <a:gd name="connsiteY0" fmla="*/ 10026 h 10026"/>
              <a:gd name="connsiteX1" fmla="*/ 6123 w 9994"/>
              <a:gd name="connsiteY1" fmla="*/ 6 h 10026"/>
              <a:gd name="connsiteX2" fmla="*/ 9994 w 9994"/>
              <a:gd name="connsiteY2" fmla="*/ 0 h 10026"/>
              <a:gd name="connsiteX3" fmla="*/ 9994 w 9994"/>
              <a:gd name="connsiteY3" fmla="*/ 10024 h 10026"/>
              <a:gd name="connsiteX4" fmla="*/ 0 w 9994"/>
              <a:gd name="connsiteY4" fmla="*/ 10026 h 10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 h="10026">
                <a:moveTo>
                  <a:pt x="0" y="10026"/>
                </a:moveTo>
                <a:lnTo>
                  <a:pt x="6123" y="6"/>
                </a:lnTo>
                <a:lnTo>
                  <a:pt x="9994" y="0"/>
                </a:lnTo>
                <a:cubicBezTo>
                  <a:pt x="9992" y="3322"/>
                  <a:pt x="9996" y="6702"/>
                  <a:pt x="9994" y="10024"/>
                </a:cubicBezTo>
                <a:lnTo>
                  <a:pt x="0" y="10026"/>
                </a:lnTo>
                <a:close/>
              </a:path>
            </a:pathLst>
          </a:custGeom>
          <a:solidFill>
            <a:schemeClr val="accent2"/>
          </a:solidFill>
          <a:ln>
            <a:noFill/>
          </a:ln>
        </p:spPr>
        <p:txBody>
          <a:bodyPr/>
          <a:lstStyle/>
          <a:p>
            <a:r>
              <a:rPr lang="en-US"/>
              <a:t>Click icon to add picture</a:t>
            </a:r>
          </a:p>
        </p:txBody>
      </p:sp>
    </p:spTree>
    <p:extLst>
      <p:ext uri="{BB962C8B-B14F-4D97-AF65-F5344CB8AC3E}">
        <p14:creationId xmlns:p14="http://schemas.microsoft.com/office/powerpoint/2010/main" val="180103373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 Subhea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21D5E-8ED1-BB9C-79C8-9E1975DEBA38}"/>
              </a:ext>
            </a:extLst>
          </p:cNvPr>
          <p:cNvSpPr>
            <a:spLocks noGrp="1"/>
          </p:cNvSpPr>
          <p:nvPr>
            <p:ph type="title"/>
          </p:nvPr>
        </p:nvSpPr>
        <p:spPr>
          <a:xfrm>
            <a:off x="542459" y="885824"/>
            <a:ext cx="7258878" cy="1171576"/>
          </a:xfrm>
          <a:prstGeom prst="rect">
            <a:avLst/>
          </a:prstGeo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3E31E832-14C2-C185-DD7F-A83DBFC3C5E0}"/>
              </a:ext>
            </a:extLst>
          </p:cNvPr>
          <p:cNvSpPr>
            <a:spLocks noGrp="1"/>
          </p:cNvSpPr>
          <p:nvPr>
            <p:ph type="body" sz="half" idx="2"/>
          </p:nvPr>
        </p:nvSpPr>
        <p:spPr>
          <a:xfrm>
            <a:off x="542460" y="2766584"/>
            <a:ext cx="4989096" cy="3378574"/>
          </a:xfrm>
        </p:spPr>
        <p:txBody>
          <a:bodyPr>
            <a:normAutofit/>
          </a:bodyPr>
          <a:lstStyle>
            <a:lvl1pPr marL="0" indent="0">
              <a:lnSpc>
                <a:spcPct val="100000"/>
              </a:lnSpc>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Slide Number Placeholder 5">
            <a:extLst>
              <a:ext uri="{FF2B5EF4-FFF2-40B4-BE49-F238E27FC236}">
                <a16:creationId xmlns:a16="http://schemas.microsoft.com/office/drawing/2014/main" id="{902A86E0-319A-6147-FCF4-BE9D980EFA45}"/>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2" name="Footer Placeholder 4">
            <a:extLst>
              <a:ext uri="{FF2B5EF4-FFF2-40B4-BE49-F238E27FC236}">
                <a16:creationId xmlns:a16="http://schemas.microsoft.com/office/drawing/2014/main" id="{DBDC2AFB-95C4-7F26-C5EB-D34033E9FAF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5" name="Text Placeholder 2">
            <a:extLst>
              <a:ext uri="{FF2B5EF4-FFF2-40B4-BE49-F238E27FC236}">
                <a16:creationId xmlns:a16="http://schemas.microsoft.com/office/drawing/2014/main" id="{2944A5D6-734B-463E-756D-0CF3531A38CE}"/>
              </a:ext>
            </a:extLst>
          </p:cNvPr>
          <p:cNvSpPr>
            <a:spLocks noGrp="1"/>
          </p:cNvSpPr>
          <p:nvPr>
            <p:ph type="body" idx="13"/>
          </p:nvPr>
        </p:nvSpPr>
        <p:spPr>
          <a:xfrm>
            <a:off x="542459" y="2156151"/>
            <a:ext cx="6659851" cy="511681"/>
          </a:xfrm>
        </p:spPr>
        <p:txBody>
          <a:bodyPr anchor="b">
            <a:normAutofit/>
          </a:bodyPr>
          <a:lstStyle>
            <a:lvl1pPr marL="0" indent="0">
              <a:buNone/>
              <a:defRPr sz="2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Picture Placeholder 5">
            <a:extLst>
              <a:ext uri="{FF2B5EF4-FFF2-40B4-BE49-F238E27FC236}">
                <a16:creationId xmlns:a16="http://schemas.microsoft.com/office/drawing/2014/main" id="{2DCC8871-6816-648C-E498-DF78A96D27D5}"/>
              </a:ext>
            </a:extLst>
          </p:cNvPr>
          <p:cNvSpPr>
            <a:spLocks noGrp="1"/>
          </p:cNvSpPr>
          <p:nvPr>
            <p:ph type="pic" sz="quarter" idx="14"/>
          </p:nvPr>
        </p:nvSpPr>
        <p:spPr>
          <a:xfrm>
            <a:off x="5350404" y="-8452"/>
            <a:ext cx="6845952" cy="6524081"/>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00 h 10000"/>
              <a:gd name="connsiteX1" fmla="*/ 2000 w 10000"/>
              <a:gd name="connsiteY1" fmla="*/ 0 h 10000"/>
              <a:gd name="connsiteX2" fmla="*/ 10000 w 10000"/>
              <a:gd name="connsiteY2" fmla="*/ 0 h 10000"/>
              <a:gd name="connsiteX3" fmla="*/ 9994 w 10000"/>
              <a:gd name="connsiteY3" fmla="*/ 9965 h 10000"/>
              <a:gd name="connsiteX4" fmla="*/ 0 w 10000"/>
              <a:gd name="connsiteY4" fmla="*/ 10000 h 10000"/>
              <a:gd name="connsiteX0" fmla="*/ 0 w 10000"/>
              <a:gd name="connsiteY0" fmla="*/ 10000 h 10000"/>
              <a:gd name="connsiteX1" fmla="*/ 6104 w 10000"/>
              <a:gd name="connsiteY1" fmla="*/ 0 h 10000"/>
              <a:gd name="connsiteX2" fmla="*/ 10000 w 10000"/>
              <a:gd name="connsiteY2" fmla="*/ 0 h 10000"/>
              <a:gd name="connsiteX3" fmla="*/ 9994 w 10000"/>
              <a:gd name="connsiteY3" fmla="*/ 9965 h 10000"/>
              <a:gd name="connsiteX4" fmla="*/ 0 w 10000"/>
              <a:gd name="connsiteY4" fmla="*/ 10000 h 10000"/>
              <a:gd name="connsiteX0" fmla="*/ 0 w 10000"/>
              <a:gd name="connsiteY0" fmla="*/ 10000 h 10000"/>
              <a:gd name="connsiteX1" fmla="*/ 6104 w 10000"/>
              <a:gd name="connsiteY1" fmla="*/ 0 h 10000"/>
              <a:gd name="connsiteX2" fmla="*/ 10000 w 10000"/>
              <a:gd name="connsiteY2" fmla="*/ 0 h 10000"/>
              <a:gd name="connsiteX3" fmla="*/ 9994 w 10000"/>
              <a:gd name="connsiteY3" fmla="*/ 9998 h 10000"/>
              <a:gd name="connsiteX4" fmla="*/ 0 w 10000"/>
              <a:gd name="connsiteY4" fmla="*/ 10000 h 10000"/>
              <a:gd name="connsiteX0" fmla="*/ 0 w 10000"/>
              <a:gd name="connsiteY0" fmla="*/ 10020 h 10020"/>
              <a:gd name="connsiteX1" fmla="*/ 6123 w 10000"/>
              <a:gd name="connsiteY1" fmla="*/ 0 h 10020"/>
              <a:gd name="connsiteX2" fmla="*/ 10000 w 10000"/>
              <a:gd name="connsiteY2" fmla="*/ 20 h 10020"/>
              <a:gd name="connsiteX3" fmla="*/ 9994 w 10000"/>
              <a:gd name="connsiteY3" fmla="*/ 10018 h 10020"/>
              <a:gd name="connsiteX4" fmla="*/ 0 w 10000"/>
              <a:gd name="connsiteY4" fmla="*/ 10020 h 10020"/>
              <a:gd name="connsiteX0" fmla="*/ 0 w 9994"/>
              <a:gd name="connsiteY0" fmla="*/ 10026 h 10026"/>
              <a:gd name="connsiteX1" fmla="*/ 6123 w 9994"/>
              <a:gd name="connsiteY1" fmla="*/ 6 h 10026"/>
              <a:gd name="connsiteX2" fmla="*/ 9994 w 9994"/>
              <a:gd name="connsiteY2" fmla="*/ 0 h 10026"/>
              <a:gd name="connsiteX3" fmla="*/ 9994 w 9994"/>
              <a:gd name="connsiteY3" fmla="*/ 10024 h 10026"/>
              <a:gd name="connsiteX4" fmla="*/ 0 w 9994"/>
              <a:gd name="connsiteY4" fmla="*/ 10026 h 10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 h="10026">
                <a:moveTo>
                  <a:pt x="0" y="10026"/>
                </a:moveTo>
                <a:lnTo>
                  <a:pt x="6123" y="6"/>
                </a:lnTo>
                <a:lnTo>
                  <a:pt x="9994" y="0"/>
                </a:lnTo>
                <a:cubicBezTo>
                  <a:pt x="9992" y="3322"/>
                  <a:pt x="9996" y="6702"/>
                  <a:pt x="9994" y="10024"/>
                </a:cubicBezTo>
                <a:lnTo>
                  <a:pt x="0" y="10026"/>
                </a:lnTo>
                <a:close/>
              </a:path>
            </a:pathLst>
          </a:custGeom>
          <a:ln>
            <a:noFill/>
          </a:ln>
        </p:spPr>
        <p:txBody>
          <a:bodyPr/>
          <a:lstStyle/>
          <a:p>
            <a:r>
              <a:rPr lang="en-US"/>
              <a:t>Click icon to add picture</a:t>
            </a:r>
          </a:p>
        </p:txBody>
      </p:sp>
    </p:spTree>
    <p:extLst>
      <p:ext uri="{BB962C8B-B14F-4D97-AF65-F5344CB8AC3E}">
        <p14:creationId xmlns:p14="http://schemas.microsoft.com/office/powerpoint/2010/main" val="168449414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 Subhead, Image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81CE48-6A3F-A45F-9D03-9BDEDBA260C7}"/>
              </a:ext>
            </a:extLst>
          </p:cNvPr>
          <p:cNvPicPr>
            <a:picLocks noChangeAspect="1"/>
          </p:cNvPicPr>
          <p:nvPr userDrawn="1"/>
        </p:nvPicPr>
        <p:blipFill>
          <a:blip r:embed="rId2"/>
          <a:srcRect/>
          <a:stretch/>
        </p:blipFill>
        <p:spPr>
          <a:xfrm>
            <a:off x="5326612" y="0"/>
            <a:ext cx="6865388" cy="6520843"/>
          </a:xfrm>
          <a:prstGeom prst="rect">
            <a:avLst/>
          </a:prstGeom>
        </p:spPr>
      </p:pic>
      <p:sp>
        <p:nvSpPr>
          <p:cNvPr id="2" name="Title 1">
            <a:extLst>
              <a:ext uri="{FF2B5EF4-FFF2-40B4-BE49-F238E27FC236}">
                <a16:creationId xmlns:a16="http://schemas.microsoft.com/office/drawing/2014/main" id="{37821D5E-8ED1-BB9C-79C8-9E1975DEBA38}"/>
              </a:ext>
            </a:extLst>
          </p:cNvPr>
          <p:cNvSpPr>
            <a:spLocks noGrp="1"/>
          </p:cNvSpPr>
          <p:nvPr>
            <p:ph type="title"/>
          </p:nvPr>
        </p:nvSpPr>
        <p:spPr>
          <a:xfrm>
            <a:off x="542459" y="885824"/>
            <a:ext cx="7258878" cy="1171576"/>
          </a:xfrm>
          <a:prstGeom prst="rect">
            <a:avLst/>
          </a:prstGeo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3E31E832-14C2-C185-DD7F-A83DBFC3C5E0}"/>
              </a:ext>
            </a:extLst>
          </p:cNvPr>
          <p:cNvSpPr>
            <a:spLocks noGrp="1"/>
          </p:cNvSpPr>
          <p:nvPr>
            <p:ph type="body" sz="half" idx="2"/>
          </p:nvPr>
        </p:nvSpPr>
        <p:spPr>
          <a:xfrm>
            <a:off x="542460" y="2766584"/>
            <a:ext cx="4989096" cy="3378574"/>
          </a:xfrm>
        </p:spPr>
        <p:txBody>
          <a:bodyPr>
            <a:normAutofit/>
          </a:bodyPr>
          <a:lstStyle>
            <a:lvl1pPr marL="0" indent="0">
              <a:lnSpc>
                <a:spcPct val="100000"/>
              </a:lnSpc>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Slide Number Placeholder 5">
            <a:extLst>
              <a:ext uri="{FF2B5EF4-FFF2-40B4-BE49-F238E27FC236}">
                <a16:creationId xmlns:a16="http://schemas.microsoft.com/office/drawing/2014/main" id="{902A86E0-319A-6147-FCF4-BE9D980EFA45}"/>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2" name="Footer Placeholder 4">
            <a:extLst>
              <a:ext uri="{FF2B5EF4-FFF2-40B4-BE49-F238E27FC236}">
                <a16:creationId xmlns:a16="http://schemas.microsoft.com/office/drawing/2014/main" id="{DBDC2AFB-95C4-7F26-C5EB-D34033E9FAF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5" name="Text Placeholder 2">
            <a:extLst>
              <a:ext uri="{FF2B5EF4-FFF2-40B4-BE49-F238E27FC236}">
                <a16:creationId xmlns:a16="http://schemas.microsoft.com/office/drawing/2014/main" id="{2944A5D6-734B-463E-756D-0CF3531A38CE}"/>
              </a:ext>
            </a:extLst>
          </p:cNvPr>
          <p:cNvSpPr>
            <a:spLocks noGrp="1"/>
          </p:cNvSpPr>
          <p:nvPr>
            <p:ph type="body" idx="13"/>
          </p:nvPr>
        </p:nvSpPr>
        <p:spPr>
          <a:xfrm>
            <a:off x="542459" y="2156151"/>
            <a:ext cx="6659851" cy="511681"/>
          </a:xfrm>
        </p:spPr>
        <p:txBody>
          <a:bodyPr anchor="b">
            <a:normAutofit/>
          </a:bodyPr>
          <a:lstStyle>
            <a:lvl1pPr marL="0" indent="0">
              <a:buNone/>
              <a:defRPr sz="26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Tree>
    <p:extLst>
      <p:ext uri="{BB962C8B-B14F-4D97-AF65-F5344CB8AC3E}">
        <p14:creationId xmlns:p14="http://schemas.microsoft.com/office/powerpoint/2010/main" val="25228669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Slide Plai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FAC9F95-B973-986C-5656-EEFD39DE9B7F}"/>
              </a:ext>
            </a:extLst>
          </p:cNvPr>
          <p:cNvSpPr>
            <a:spLocks noGrp="1"/>
          </p:cNvSpPr>
          <p:nvPr>
            <p:ph type="pic" sz="quarter" idx="13"/>
          </p:nvPr>
        </p:nvSpPr>
        <p:spPr>
          <a:xfrm>
            <a:off x="5350404" y="-8452"/>
            <a:ext cx="6845952" cy="6524081"/>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00 h 10000"/>
              <a:gd name="connsiteX1" fmla="*/ 2000 w 10000"/>
              <a:gd name="connsiteY1" fmla="*/ 0 h 10000"/>
              <a:gd name="connsiteX2" fmla="*/ 10000 w 10000"/>
              <a:gd name="connsiteY2" fmla="*/ 0 h 10000"/>
              <a:gd name="connsiteX3" fmla="*/ 9994 w 10000"/>
              <a:gd name="connsiteY3" fmla="*/ 9965 h 10000"/>
              <a:gd name="connsiteX4" fmla="*/ 0 w 10000"/>
              <a:gd name="connsiteY4" fmla="*/ 10000 h 10000"/>
              <a:gd name="connsiteX0" fmla="*/ 0 w 10000"/>
              <a:gd name="connsiteY0" fmla="*/ 10000 h 10000"/>
              <a:gd name="connsiteX1" fmla="*/ 6104 w 10000"/>
              <a:gd name="connsiteY1" fmla="*/ 0 h 10000"/>
              <a:gd name="connsiteX2" fmla="*/ 10000 w 10000"/>
              <a:gd name="connsiteY2" fmla="*/ 0 h 10000"/>
              <a:gd name="connsiteX3" fmla="*/ 9994 w 10000"/>
              <a:gd name="connsiteY3" fmla="*/ 9965 h 10000"/>
              <a:gd name="connsiteX4" fmla="*/ 0 w 10000"/>
              <a:gd name="connsiteY4" fmla="*/ 10000 h 10000"/>
              <a:gd name="connsiteX0" fmla="*/ 0 w 10000"/>
              <a:gd name="connsiteY0" fmla="*/ 10000 h 10000"/>
              <a:gd name="connsiteX1" fmla="*/ 6104 w 10000"/>
              <a:gd name="connsiteY1" fmla="*/ 0 h 10000"/>
              <a:gd name="connsiteX2" fmla="*/ 10000 w 10000"/>
              <a:gd name="connsiteY2" fmla="*/ 0 h 10000"/>
              <a:gd name="connsiteX3" fmla="*/ 9994 w 10000"/>
              <a:gd name="connsiteY3" fmla="*/ 9998 h 10000"/>
              <a:gd name="connsiteX4" fmla="*/ 0 w 10000"/>
              <a:gd name="connsiteY4" fmla="*/ 10000 h 10000"/>
              <a:gd name="connsiteX0" fmla="*/ 0 w 10000"/>
              <a:gd name="connsiteY0" fmla="*/ 10020 h 10020"/>
              <a:gd name="connsiteX1" fmla="*/ 6123 w 10000"/>
              <a:gd name="connsiteY1" fmla="*/ 0 h 10020"/>
              <a:gd name="connsiteX2" fmla="*/ 10000 w 10000"/>
              <a:gd name="connsiteY2" fmla="*/ 20 h 10020"/>
              <a:gd name="connsiteX3" fmla="*/ 9994 w 10000"/>
              <a:gd name="connsiteY3" fmla="*/ 10018 h 10020"/>
              <a:gd name="connsiteX4" fmla="*/ 0 w 10000"/>
              <a:gd name="connsiteY4" fmla="*/ 10020 h 10020"/>
              <a:gd name="connsiteX0" fmla="*/ 0 w 9994"/>
              <a:gd name="connsiteY0" fmla="*/ 10026 h 10026"/>
              <a:gd name="connsiteX1" fmla="*/ 6123 w 9994"/>
              <a:gd name="connsiteY1" fmla="*/ 6 h 10026"/>
              <a:gd name="connsiteX2" fmla="*/ 9994 w 9994"/>
              <a:gd name="connsiteY2" fmla="*/ 0 h 10026"/>
              <a:gd name="connsiteX3" fmla="*/ 9994 w 9994"/>
              <a:gd name="connsiteY3" fmla="*/ 10024 h 10026"/>
              <a:gd name="connsiteX4" fmla="*/ 0 w 9994"/>
              <a:gd name="connsiteY4" fmla="*/ 10026 h 10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 h="10026">
                <a:moveTo>
                  <a:pt x="0" y="10026"/>
                </a:moveTo>
                <a:lnTo>
                  <a:pt x="6123" y="6"/>
                </a:lnTo>
                <a:lnTo>
                  <a:pt x="9994" y="0"/>
                </a:lnTo>
                <a:cubicBezTo>
                  <a:pt x="9992" y="3322"/>
                  <a:pt x="9996" y="6702"/>
                  <a:pt x="9994" y="10024"/>
                </a:cubicBezTo>
                <a:lnTo>
                  <a:pt x="0" y="10026"/>
                </a:lnTo>
                <a:close/>
              </a:path>
            </a:pathLst>
          </a:custGeom>
          <a:ln>
            <a:noFill/>
          </a:ln>
        </p:spPr>
        <p:txBody>
          <a:bodyPr/>
          <a:lstStyle/>
          <a:p>
            <a:r>
              <a:rPr lang="en-US"/>
              <a:t>Click icon to add picture</a:t>
            </a:r>
          </a:p>
        </p:txBody>
      </p:sp>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7478009" cy="2387600"/>
          </a:xfrm>
          <a:custGeom>
            <a:avLst/>
            <a:gdLst>
              <a:gd name="connsiteX0" fmla="*/ 0 w 7184498"/>
              <a:gd name="connsiteY0" fmla="*/ 0 h 2387600"/>
              <a:gd name="connsiteX1" fmla="*/ 7184498 w 7184498"/>
              <a:gd name="connsiteY1" fmla="*/ 0 h 2387600"/>
              <a:gd name="connsiteX2" fmla="*/ 7184498 w 7184498"/>
              <a:gd name="connsiteY2" fmla="*/ 2387600 h 2387600"/>
              <a:gd name="connsiteX3" fmla="*/ 0 w 7184498"/>
              <a:gd name="connsiteY3" fmla="*/ 2387600 h 2387600"/>
              <a:gd name="connsiteX4" fmla="*/ 0 w 7184498"/>
              <a:gd name="connsiteY4" fmla="*/ 0 h 2387600"/>
              <a:gd name="connsiteX0" fmla="*/ 0 w 7184498"/>
              <a:gd name="connsiteY0" fmla="*/ 0 h 2387600"/>
              <a:gd name="connsiteX1" fmla="*/ 7184498 w 7184498"/>
              <a:gd name="connsiteY1" fmla="*/ 0 h 2387600"/>
              <a:gd name="connsiteX2" fmla="*/ 5920142 w 7184498"/>
              <a:gd name="connsiteY2" fmla="*/ 2387600 h 2387600"/>
              <a:gd name="connsiteX3" fmla="*/ 0 w 7184498"/>
              <a:gd name="connsiteY3" fmla="*/ 2387600 h 2387600"/>
              <a:gd name="connsiteX4" fmla="*/ 0 w 7184498"/>
              <a:gd name="connsiteY4" fmla="*/ 0 h 2387600"/>
              <a:gd name="connsiteX0" fmla="*/ 0 w 7478009"/>
              <a:gd name="connsiteY0" fmla="*/ 0 h 2387600"/>
              <a:gd name="connsiteX1" fmla="*/ 7478009 w 7478009"/>
              <a:gd name="connsiteY1" fmla="*/ 0 h 2387600"/>
              <a:gd name="connsiteX2" fmla="*/ 5920142 w 7478009"/>
              <a:gd name="connsiteY2" fmla="*/ 2387600 h 2387600"/>
              <a:gd name="connsiteX3" fmla="*/ 0 w 7478009"/>
              <a:gd name="connsiteY3" fmla="*/ 2387600 h 2387600"/>
              <a:gd name="connsiteX4" fmla="*/ 0 w 7478009"/>
              <a:gd name="connsiteY4" fmla="*/ 0 h 238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8009" h="2387600">
                <a:moveTo>
                  <a:pt x="0" y="0"/>
                </a:moveTo>
                <a:lnTo>
                  <a:pt x="7478009" y="0"/>
                </a:lnTo>
                <a:lnTo>
                  <a:pt x="5920142" y="2387600"/>
                </a:lnTo>
                <a:lnTo>
                  <a:pt x="0" y="2387600"/>
                </a:lnTo>
                <a:lnTo>
                  <a:pt x="0" y="0"/>
                </a:lnTo>
                <a:close/>
              </a:path>
            </a:pathLst>
          </a:cu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5773386" cy="1209547"/>
          </a:xfrm>
        </p:spPr>
        <p:txBody>
          <a:bodyPr/>
          <a:lstStyle>
            <a:lvl1pPr marL="0" indent="0" algn="l">
              <a:buNone/>
              <a:defRPr sz="2400" b="1">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8" name="Footer Placeholder 4">
            <a:extLst>
              <a:ext uri="{FF2B5EF4-FFF2-40B4-BE49-F238E27FC236}">
                <a16:creationId xmlns:a16="http://schemas.microsoft.com/office/drawing/2014/main" id="{AFDB4753-DAE5-BFAA-18EE-6DE2B7671D70}"/>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180628709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D6870-B173-DAA0-6840-93244B9FCB20}"/>
              </a:ext>
            </a:extLst>
          </p:cNvPr>
          <p:cNvSpPr>
            <a:spLocks noGrp="1"/>
          </p:cNvSpPr>
          <p:nvPr>
            <p:ph type="title"/>
          </p:nvPr>
        </p:nvSpPr>
        <p:spPr>
          <a:xfrm>
            <a:off x="542460" y="885825"/>
            <a:ext cx="11107080" cy="1325563"/>
          </a:xfrm>
          <a:prstGeom prst="rect">
            <a:avLst/>
          </a:prstGeom>
        </p:spPr>
        <p:txBody>
          <a:bodyPr anchor="b"/>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409103B-5AD3-E947-D0F0-EB8A6E122DB2}"/>
              </a:ext>
            </a:extLst>
          </p:cNvPr>
          <p:cNvSpPr>
            <a:spLocks noGrp="1"/>
          </p:cNvSpPr>
          <p:nvPr>
            <p:ph idx="1"/>
          </p:nvPr>
        </p:nvSpPr>
        <p:spPr>
          <a:xfrm>
            <a:off x="542460" y="2346325"/>
            <a:ext cx="11107080"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29759654-9AC7-C79E-E221-7C6063E5004A}"/>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8" name="Footer Placeholder 4">
            <a:extLst>
              <a:ext uri="{FF2B5EF4-FFF2-40B4-BE49-F238E27FC236}">
                <a16:creationId xmlns:a16="http://schemas.microsoft.com/office/drawing/2014/main" id="{4CB45504-298C-B993-0D90-C6057B6C532E}"/>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16763248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with Cow 1">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26D8AF7-E1A9-1584-3E39-F5B7AF187B00}"/>
              </a:ext>
            </a:extLst>
          </p:cNvPr>
          <p:cNvPicPr>
            <a:picLocks noChangeAspect="1"/>
          </p:cNvPicPr>
          <p:nvPr userDrawn="1"/>
        </p:nvPicPr>
        <p:blipFill>
          <a:blip r:embed="rId2"/>
          <a:srcRect/>
          <a:stretch/>
        </p:blipFill>
        <p:spPr>
          <a:xfrm>
            <a:off x="5334497" y="-18169"/>
            <a:ext cx="6858000" cy="6530093"/>
          </a:xfrm>
          <a:prstGeom prst="rect">
            <a:avLst/>
          </a:prstGeom>
        </p:spPr>
      </p:pic>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7478009" cy="2387600"/>
          </a:xfrm>
          <a:custGeom>
            <a:avLst/>
            <a:gdLst>
              <a:gd name="connsiteX0" fmla="*/ 0 w 7184498"/>
              <a:gd name="connsiteY0" fmla="*/ 0 h 2387600"/>
              <a:gd name="connsiteX1" fmla="*/ 7184498 w 7184498"/>
              <a:gd name="connsiteY1" fmla="*/ 0 h 2387600"/>
              <a:gd name="connsiteX2" fmla="*/ 7184498 w 7184498"/>
              <a:gd name="connsiteY2" fmla="*/ 2387600 h 2387600"/>
              <a:gd name="connsiteX3" fmla="*/ 0 w 7184498"/>
              <a:gd name="connsiteY3" fmla="*/ 2387600 h 2387600"/>
              <a:gd name="connsiteX4" fmla="*/ 0 w 7184498"/>
              <a:gd name="connsiteY4" fmla="*/ 0 h 2387600"/>
              <a:gd name="connsiteX0" fmla="*/ 0 w 7184498"/>
              <a:gd name="connsiteY0" fmla="*/ 0 h 2387600"/>
              <a:gd name="connsiteX1" fmla="*/ 7184498 w 7184498"/>
              <a:gd name="connsiteY1" fmla="*/ 0 h 2387600"/>
              <a:gd name="connsiteX2" fmla="*/ 5920142 w 7184498"/>
              <a:gd name="connsiteY2" fmla="*/ 2387600 h 2387600"/>
              <a:gd name="connsiteX3" fmla="*/ 0 w 7184498"/>
              <a:gd name="connsiteY3" fmla="*/ 2387600 h 2387600"/>
              <a:gd name="connsiteX4" fmla="*/ 0 w 7184498"/>
              <a:gd name="connsiteY4" fmla="*/ 0 h 2387600"/>
              <a:gd name="connsiteX0" fmla="*/ 0 w 7478009"/>
              <a:gd name="connsiteY0" fmla="*/ 0 h 2387600"/>
              <a:gd name="connsiteX1" fmla="*/ 7478009 w 7478009"/>
              <a:gd name="connsiteY1" fmla="*/ 0 h 2387600"/>
              <a:gd name="connsiteX2" fmla="*/ 5920142 w 7478009"/>
              <a:gd name="connsiteY2" fmla="*/ 2387600 h 2387600"/>
              <a:gd name="connsiteX3" fmla="*/ 0 w 7478009"/>
              <a:gd name="connsiteY3" fmla="*/ 2387600 h 2387600"/>
              <a:gd name="connsiteX4" fmla="*/ 0 w 7478009"/>
              <a:gd name="connsiteY4" fmla="*/ 0 h 238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8009" h="2387600">
                <a:moveTo>
                  <a:pt x="0" y="0"/>
                </a:moveTo>
                <a:lnTo>
                  <a:pt x="7478009" y="0"/>
                </a:lnTo>
                <a:lnTo>
                  <a:pt x="5920142" y="2387600"/>
                </a:lnTo>
                <a:lnTo>
                  <a:pt x="0" y="2387600"/>
                </a:lnTo>
                <a:lnTo>
                  <a:pt x="0" y="0"/>
                </a:lnTo>
                <a:close/>
              </a:path>
            </a:pathLst>
          </a:cu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5773386" cy="1209547"/>
          </a:xfrm>
        </p:spPr>
        <p:txBody>
          <a:bodyPr/>
          <a:lstStyle>
            <a:lvl1pPr marL="0" indent="0" algn="l">
              <a:buNone/>
              <a:defRPr sz="2400" b="1">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8" name="Footer Placeholder 4">
            <a:extLst>
              <a:ext uri="{FF2B5EF4-FFF2-40B4-BE49-F238E27FC236}">
                <a16:creationId xmlns:a16="http://schemas.microsoft.com/office/drawing/2014/main" id="{AFDB4753-DAE5-BFAA-18EE-6DE2B7671D70}"/>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320522266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with Cow 2">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26D8AF7-E1A9-1584-3E39-F5B7AF187B00}"/>
              </a:ext>
            </a:extLst>
          </p:cNvPr>
          <p:cNvPicPr>
            <a:picLocks noChangeAspect="1"/>
          </p:cNvPicPr>
          <p:nvPr userDrawn="1"/>
        </p:nvPicPr>
        <p:blipFill>
          <a:blip r:embed="rId2"/>
          <a:srcRect/>
          <a:stretch/>
        </p:blipFill>
        <p:spPr>
          <a:xfrm>
            <a:off x="5317066" y="-23197"/>
            <a:ext cx="6875431" cy="6539074"/>
          </a:xfrm>
          <a:prstGeom prst="rect">
            <a:avLst/>
          </a:prstGeom>
        </p:spPr>
      </p:pic>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7478009" cy="2387600"/>
          </a:xfrm>
          <a:custGeom>
            <a:avLst/>
            <a:gdLst>
              <a:gd name="connsiteX0" fmla="*/ 0 w 7184498"/>
              <a:gd name="connsiteY0" fmla="*/ 0 h 2387600"/>
              <a:gd name="connsiteX1" fmla="*/ 7184498 w 7184498"/>
              <a:gd name="connsiteY1" fmla="*/ 0 h 2387600"/>
              <a:gd name="connsiteX2" fmla="*/ 7184498 w 7184498"/>
              <a:gd name="connsiteY2" fmla="*/ 2387600 h 2387600"/>
              <a:gd name="connsiteX3" fmla="*/ 0 w 7184498"/>
              <a:gd name="connsiteY3" fmla="*/ 2387600 h 2387600"/>
              <a:gd name="connsiteX4" fmla="*/ 0 w 7184498"/>
              <a:gd name="connsiteY4" fmla="*/ 0 h 2387600"/>
              <a:gd name="connsiteX0" fmla="*/ 0 w 7184498"/>
              <a:gd name="connsiteY0" fmla="*/ 0 h 2387600"/>
              <a:gd name="connsiteX1" fmla="*/ 7184498 w 7184498"/>
              <a:gd name="connsiteY1" fmla="*/ 0 h 2387600"/>
              <a:gd name="connsiteX2" fmla="*/ 5920142 w 7184498"/>
              <a:gd name="connsiteY2" fmla="*/ 2387600 h 2387600"/>
              <a:gd name="connsiteX3" fmla="*/ 0 w 7184498"/>
              <a:gd name="connsiteY3" fmla="*/ 2387600 h 2387600"/>
              <a:gd name="connsiteX4" fmla="*/ 0 w 7184498"/>
              <a:gd name="connsiteY4" fmla="*/ 0 h 2387600"/>
              <a:gd name="connsiteX0" fmla="*/ 0 w 7478009"/>
              <a:gd name="connsiteY0" fmla="*/ 0 h 2387600"/>
              <a:gd name="connsiteX1" fmla="*/ 7478009 w 7478009"/>
              <a:gd name="connsiteY1" fmla="*/ 0 h 2387600"/>
              <a:gd name="connsiteX2" fmla="*/ 5920142 w 7478009"/>
              <a:gd name="connsiteY2" fmla="*/ 2387600 h 2387600"/>
              <a:gd name="connsiteX3" fmla="*/ 0 w 7478009"/>
              <a:gd name="connsiteY3" fmla="*/ 2387600 h 2387600"/>
              <a:gd name="connsiteX4" fmla="*/ 0 w 7478009"/>
              <a:gd name="connsiteY4" fmla="*/ 0 h 238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8009" h="2387600">
                <a:moveTo>
                  <a:pt x="0" y="0"/>
                </a:moveTo>
                <a:lnTo>
                  <a:pt x="7478009" y="0"/>
                </a:lnTo>
                <a:lnTo>
                  <a:pt x="5920142" y="2387600"/>
                </a:lnTo>
                <a:lnTo>
                  <a:pt x="0" y="2387600"/>
                </a:lnTo>
                <a:lnTo>
                  <a:pt x="0" y="0"/>
                </a:lnTo>
                <a:close/>
              </a:path>
            </a:pathLst>
          </a:cu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5773386" cy="1209547"/>
          </a:xfrm>
        </p:spPr>
        <p:txBody>
          <a:bodyPr/>
          <a:lstStyle>
            <a:lvl1pPr marL="0" indent="0" algn="l">
              <a:buNone/>
              <a:defRPr sz="2400" b="1">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8" name="Footer Placeholder 4">
            <a:extLst>
              <a:ext uri="{FF2B5EF4-FFF2-40B4-BE49-F238E27FC236}">
                <a16:creationId xmlns:a16="http://schemas.microsoft.com/office/drawing/2014/main" id="{AFDB4753-DAE5-BFAA-18EE-6DE2B7671D70}"/>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10404719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with Cow 3">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26D8AF7-E1A9-1584-3E39-F5B7AF187B00}"/>
              </a:ext>
            </a:extLst>
          </p:cNvPr>
          <p:cNvPicPr>
            <a:picLocks noChangeAspect="1"/>
          </p:cNvPicPr>
          <p:nvPr userDrawn="1"/>
        </p:nvPicPr>
        <p:blipFill>
          <a:blip r:embed="rId2"/>
          <a:srcRect/>
          <a:stretch/>
        </p:blipFill>
        <p:spPr>
          <a:xfrm>
            <a:off x="5306648" y="-14813"/>
            <a:ext cx="6884050" cy="6533647"/>
          </a:xfrm>
          <a:prstGeom prst="rect">
            <a:avLst/>
          </a:prstGeom>
        </p:spPr>
      </p:pic>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7478009" cy="2387600"/>
          </a:xfrm>
          <a:custGeom>
            <a:avLst/>
            <a:gdLst>
              <a:gd name="connsiteX0" fmla="*/ 0 w 7184498"/>
              <a:gd name="connsiteY0" fmla="*/ 0 h 2387600"/>
              <a:gd name="connsiteX1" fmla="*/ 7184498 w 7184498"/>
              <a:gd name="connsiteY1" fmla="*/ 0 h 2387600"/>
              <a:gd name="connsiteX2" fmla="*/ 7184498 w 7184498"/>
              <a:gd name="connsiteY2" fmla="*/ 2387600 h 2387600"/>
              <a:gd name="connsiteX3" fmla="*/ 0 w 7184498"/>
              <a:gd name="connsiteY3" fmla="*/ 2387600 h 2387600"/>
              <a:gd name="connsiteX4" fmla="*/ 0 w 7184498"/>
              <a:gd name="connsiteY4" fmla="*/ 0 h 2387600"/>
              <a:gd name="connsiteX0" fmla="*/ 0 w 7184498"/>
              <a:gd name="connsiteY0" fmla="*/ 0 h 2387600"/>
              <a:gd name="connsiteX1" fmla="*/ 7184498 w 7184498"/>
              <a:gd name="connsiteY1" fmla="*/ 0 h 2387600"/>
              <a:gd name="connsiteX2" fmla="*/ 5920142 w 7184498"/>
              <a:gd name="connsiteY2" fmla="*/ 2387600 h 2387600"/>
              <a:gd name="connsiteX3" fmla="*/ 0 w 7184498"/>
              <a:gd name="connsiteY3" fmla="*/ 2387600 h 2387600"/>
              <a:gd name="connsiteX4" fmla="*/ 0 w 7184498"/>
              <a:gd name="connsiteY4" fmla="*/ 0 h 2387600"/>
              <a:gd name="connsiteX0" fmla="*/ 0 w 7478009"/>
              <a:gd name="connsiteY0" fmla="*/ 0 h 2387600"/>
              <a:gd name="connsiteX1" fmla="*/ 7478009 w 7478009"/>
              <a:gd name="connsiteY1" fmla="*/ 0 h 2387600"/>
              <a:gd name="connsiteX2" fmla="*/ 5920142 w 7478009"/>
              <a:gd name="connsiteY2" fmla="*/ 2387600 h 2387600"/>
              <a:gd name="connsiteX3" fmla="*/ 0 w 7478009"/>
              <a:gd name="connsiteY3" fmla="*/ 2387600 h 2387600"/>
              <a:gd name="connsiteX4" fmla="*/ 0 w 7478009"/>
              <a:gd name="connsiteY4" fmla="*/ 0 h 238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8009" h="2387600">
                <a:moveTo>
                  <a:pt x="0" y="0"/>
                </a:moveTo>
                <a:lnTo>
                  <a:pt x="7478009" y="0"/>
                </a:lnTo>
                <a:lnTo>
                  <a:pt x="5920142" y="2387600"/>
                </a:lnTo>
                <a:lnTo>
                  <a:pt x="0" y="2387600"/>
                </a:lnTo>
                <a:lnTo>
                  <a:pt x="0" y="0"/>
                </a:lnTo>
                <a:close/>
              </a:path>
            </a:pathLst>
          </a:cu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5773386" cy="1209547"/>
          </a:xfrm>
        </p:spPr>
        <p:txBody>
          <a:bodyPr/>
          <a:lstStyle>
            <a:lvl1pPr marL="0" indent="0" algn="l">
              <a:buNone/>
              <a:defRPr sz="2400" b="1">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8" name="Footer Placeholder 4">
            <a:extLst>
              <a:ext uri="{FF2B5EF4-FFF2-40B4-BE49-F238E27FC236}">
                <a16:creationId xmlns:a16="http://schemas.microsoft.com/office/drawing/2014/main" id="{AFDB4753-DAE5-BFAA-18EE-6DE2B7671D70}"/>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223326142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with Cow 4">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26D8AF7-E1A9-1584-3E39-F5B7AF187B00}"/>
              </a:ext>
            </a:extLst>
          </p:cNvPr>
          <p:cNvPicPr>
            <a:picLocks noChangeAspect="1"/>
          </p:cNvPicPr>
          <p:nvPr userDrawn="1"/>
        </p:nvPicPr>
        <p:blipFill>
          <a:blip r:embed="rId2"/>
          <a:srcRect/>
          <a:stretch/>
        </p:blipFill>
        <p:spPr>
          <a:xfrm>
            <a:off x="5314902" y="-19532"/>
            <a:ext cx="6878194" cy="6533647"/>
          </a:xfrm>
          <a:prstGeom prst="rect">
            <a:avLst/>
          </a:prstGeom>
        </p:spPr>
      </p:pic>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7478009" cy="2387600"/>
          </a:xfrm>
          <a:custGeom>
            <a:avLst/>
            <a:gdLst>
              <a:gd name="connsiteX0" fmla="*/ 0 w 7184498"/>
              <a:gd name="connsiteY0" fmla="*/ 0 h 2387600"/>
              <a:gd name="connsiteX1" fmla="*/ 7184498 w 7184498"/>
              <a:gd name="connsiteY1" fmla="*/ 0 h 2387600"/>
              <a:gd name="connsiteX2" fmla="*/ 7184498 w 7184498"/>
              <a:gd name="connsiteY2" fmla="*/ 2387600 h 2387600"/>
              <a:gd name="connsiteX3" fmla="*/ 0 w 7184498"/>
              <a:gd name="connsiteY3" fmla="*/ 2387600 h 2387600"/>
              <a:gd name="connsiteX4" fmla="*/ 0 w 7184498"/>
              <a:gd name="connsiteY4" fmla="*/ 0 h 2387600"/>
              <a:gd name="connsiteX0" fmla="*/ 0 w 7184498"/>
              <a:gd name="connsiteY0" fmla="*/ 0 h 2387600"/>
              <a:gd name="connsiteX1" fmla="*/ 7184498 w 7184498"/>
              <a:gd name="connsiteY1" fmla="*/ 0 h 2387600"/>
              <a:gd name="connsiteX2" fmla="*/ 5920142 w 7184498"/>
              <a:gd name="connsiteY2" fmla="*/ 2387600 h 2387600"/>
              <a:gd name="connsiteX3" fmla="*/ 0 w 7184498"/>
              <a:gd name="connsiteY3" fmla="*/ 2387600 h 2387600"/>
              <a:gd name="connsiteX4" fmla="*/ 0 w 7184498"/>
              <a:gd name="connsiteY4" fmla="*/ 0 h 2387600"/>
              <a:gd name="connsiteX0" fmla="*/ 0 w 7478009"/>
              <a:gd name="connsiteY0" fmla="*/ 0 h 2387600"/>
              <a:gd name="connsiteX1" fmla="*/ 7478009 w 7478009"/>
              <a:gd name="connsiteY1" fmla="*/ 0 h 2387600"/>
              <a:gd name="connsiteX2" fmla="*/ 5920142 w 7478009"/>
              <a:gd name="connsiteY2" fmla="*/ 2387600 h 2387600"/>
              <a:gd name="connsiteX3" fmla="*/ 0 w 7478009"/>
              <a:gd name="connsiteY3" fmla="*/ 2387600 h 2387600"/>
              <a:gd name="connsiteX4" fmla="*/ 0 w 7478009"/>
              <a:gd name="connsiteY4" fmla="*/ 0 h 238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8009" h="2387600">
                <a:moveTo>
                  <a:pt x="0" y="0"/>
                </a:moveTo>
                <a:lnTo>
                  <a:pt x="7478009" y="0"/>
                </a:lnTo>
                <a:lnTo>
                  <a:pt x="5920142" y="2387600"/>
                </a:lnTo>
                <a:lnTo>
                  <a:pt x="0" y="2387600"/>
                </a:lnTo>
                <a:lnTo>
                  <a:pt x="0" y="0"/>
                </a:lnTo>
                <a:close/>
              </a:path>
            </a:pathLst>
          </a:cu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5773386" cy="1209547"/>
          </a:xfrm>
        </p:spPr>
        <p:txBody>
          <a:bodyPr/>
          <a:lstStyle>
            <a:lvl1pPr marL="0" indent="0" algn="l">
              <a:buNone/>
              <a:defRPr sz="2400" b="1">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8" name="Footer Placeholder 4">
            <a:extLst>
              <a:ext uri="{FF2B5EF4-FFF2-40B4-BE49-F238E27FC236}">
                <a16:creationId xmlns:a16="http://schemas.microsoft.com/office/drawing/2014/main" id="{AFDB4753-DAE5-BFAA-18EE-6DE2B7671D70}"/>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32959611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with Cow 5">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26D8AF7-E1A9-1584-3E39-F5B7AF187B00}"/>
              </a:ext>
            </a:extLst>
          </p:cNvPr>
          <p:cNvPicPr>
            <a:picLocks noChangeAspect="1"/>
          </p:cNvPicPr>
          <p:nvPr userDrawn="1"/>
        </p:nvPicPr>
        <p:blipFill>
          <a:blip r:embed="rId2"/>
          <a:srcRect l="-1198" b="479"/>
          <a:stretch>
            <a:fillRect/>
          </a:stretch>
        </p:blipFill>
        <p:spPr>
          <a:xfrm>
            <a:off x="5210356" y="3657"/>
            <a:ext cx="6981001" cy="6508268"/>
          </a:xfrm>
          <a:prstGeom prst="rect">
            <a:avLst/>
          </a:prstGeom>
        </p:spPr>
      </p:pic>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7478009" cy="2387600"/>
          </a:xfrm>
          <a:custGeom>
            <a:avLst/>
            <a:gdLst>
              <a:gd name="connsiteX0" fmla="*/ 0 w 7184498"/>
              <a:gd name="connsiteY0" fmla="*/ 0 h 2387600"/>
              <a:gd name="connsiteX1" fmla="*/ 7184498 w 7184498"/>
              <a:gd name="connsiteY1" fmla="*/ 0 h 2387600"/>
              <a:gd name="connsiteX2" fmla="*/ 7184498 w 7184498"/>
              <a:gd name="connsiteY2" fmla="*/ 2387600 h 2387600"/>
              <a:gd name="connsiteX3" fmla="*/ 0 w 7184498"/>
              <a:gd name="connsiteY3" fmla="*/ 2387600 h 2387600"/>
              <a:gd name="connsiteX4" fmla="*/ 0 w 7184498"/>
              <a:gd name="connsiteY4" fmla="*/ 0 h 2387600"/>
              <a:gd name="connsiteX0" fmla="*/ 0 w 7184498"/>
              <a:gd name="connsiteY0" fmla="*/ 0 h 2387600"/>
              <a:gd name="connsiteX1" fmla="*/ 7184498 w 7184498"/>
              <a:gd name="connsiteY1" fmla="*/ 0 h 2387600"/>
              <a:gd name="connsiteX2" fmla="*/ 5920142 w 7184498"/>
              <a:gd name="connsiteY2" fmla="*/ 2387600 h 2387600"/>
              <a:gd name="connsiteX3" fmla="*/ 0 w 7184498"/>
              <a:gd name="connsiteY3" fmla="*/ 2387600 h 2387600"/>
              <a:gd name="connsiteX4" fmla="*/ 0 w 7184498"/>
              <a:gd name="connsiteY4" fmla="*/ 0 h 2387600"/>
              <a:gd name="connsiteX0" fmla="*/ 0 w 7478009"/>
              <a:gd name="connsiteY0" fmla="*/ 0 h 2387600"/>
              <a:gd name="connsiteX1" fmla="*/ 7478009 w 7478009"/>
              <a:gd name="connsiteY1" fmla="*/ 0 h 2387600"/>
              <a:gd name="connsiteX2" fmla="*/ 5920142 w 7478009"/>
              <a:gd name="connsiteY2" fmla="*/ 2387600 h 2387600"/>
              <a:gd name="connsiteX3" fmla="*/ 0 w 7478009"/>
              <a:gd name="connsiteY3" fmla="*/ 2387600 h 2387600"/>
              <a:gd name="connsiteX4" fmla="*/ 0 w 7478009"/>
              <a:gd name="connsiteY4" fmla="*/ 0 h 238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8009" h="2387600">
                <a:moveTo>
                  <a:pt x="0" y="0"/>
                </a:moveTo>
                <a:lnTo>
                  <a:pt x="7478009" y="0"/>
                </a:lnTo>
                <a:lnTo>
                  <a:pt x="5920142" y="2387600"/>
                </a:lnTo>
                <a:lnTo>
                  <a:pt x="0" y="2387600"/>
                </a:lnTo>
                <a:lnTo>
                  <a:pt x="0" y="0"/>
                </a:lnTo>
                <a:close/>
              </a:path>
            </a:pathLst>
          </a:cu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5773386" cy="1209547"/>
          </a:xfrm>
        </p:spPr>
        <p:txBody>
          <a:bodyPr/>
          <a:lstStyle>
            <a:lvl1pPr marL="0" indent="0" algn="l">
              <a:buNone/>
              <a:defRPr sz="2400" b="1">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8" name="Footer Placeholder 4">
            <a:extLst>
              <a:ext uri="{FF2B5EF4-FFF2-40B4-BE49-F238E27FC236}">
                <a16:creationId xmlns:a16="http://schemas.microsoft.com/office/drawing/2014/main" id="{AFDB4753-DAE5-BFAA-18EE-6DE2B7671D70}"/>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1834420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with Cow 4">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26D8AF7-E1A9-1584-3E39-F5B7AF187B00}"/>
              </a:ext>
            </a:extLst>
          </p:cNvPr>
          <p:cNvPicPr>
            <a:picLocks noChangeAspect="1"/>
          </p:cNvPicPr>
          <p:nvPr userDrawn="1"/>
        </p:nvPicPr>
        <p:blipFill>
          <a:blip r:embed="rId2"/>
          <a:srcRect/>
          <a:stretch/>
        </p:blipFill>
        <p:spPr>
          <a:xfrm>
            <a:off x="5314902" y="-19532"/>
            <a:ext cx="6878194" cy="6533647"/>
          </a:xfrm>
          <a:prstGeom prst="rect">
            <a:avLst/>
          </a:prstGeom>
        </p:spPr>
      </p:pic>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7478009" cy="2387600"/>
          </a:xfrm>
          <a:custGeom>
            <a:avLst/>
            <a:gdLst>
              <a:gd name="connsiteX0" fmla="*/ 0 w 7184498"/>
              <a:gd name="connsiteY0" fmla="*/ 0 h 2387600"/>
              <a:gd name="connsiteX1" fmla="*/ 7184498 w 7184498"/>
              <a:gd name="connsiteY1" fmla="*/ 0 h 2387600"/>
              <a:gd name="connsiteX2" fmla="*/ 7184498 w 7184498"/>
              <a:gd name="connsiteY2" fmla="*/ 2387600 h 2387600"/>
              <a:gd name="connsiteX3" fmla="*/ 0 w 7184498"/>
              <a:gd name="connsiteY3" fmla="*/ 2387600 h 2387600"/>
              <a:gd name="connsiteX4" fmla="*/ 0 w 7184498"/>
              <a:gd name="connsiteY4" fmla="*/ 0 h 2387600"/>
              <a:gd name="connsiteX0" fmla="*/ 0 w 7184498"/>
              <a:gd name="connsiteY0" fmla="*/ 0 h 2387600"/>
              <a:gd name="connsiteX1" fmla="*/ 7184498 w 7184498"/>
              <a:gd name="connsiteY1" fmla="*/ 0 h 2387600"/>
              <a:gd name="connsiteX2" fmla="*/ 5920142 w 7184498"/>
              <a:gd name="connsiteY2" fmla="*/ 2387600 h 2387600"/>
              <a:gd name="connsiteX3" fmla="*/ 0 w 7184498"/>
              <a:gd name="connsiteY3" fmla="*/ 2387600 h 2387600"/>
              <a:gd name="connsiteX4" fmla="*/ 0 w 7184498"/>
              <a:gd name="connsiteY4" fmla="*/ 0 h 2387600"/>
              <a:gd name="connsiteX0" fmla="*/ 0 w 7478009"/>
              <a:gd name="connsiteY0" fmla="*/ 0 h 2387600"/>
              <a:gd name="connsiteX1" fmla="*/ 7478009 w 7478009"/>
              <a:gd name="connsiteY1" fmla="*/ 0 h 2387600"/>
              <a:gd name="connsiteX2" fmla="*/ 5920142 w 7478009"/>
              <a:gd name="connsiteY2" fmla="*/ 2387600 h 2387600"/>
              <a:gd name="connsiteX3" fmla="*/ 0 w 7478009"/>
              <a:gd name="connsiteY3" fmla="*/ 2387600 h 2387600"/>
              <a:gd name="connsiteX4" fmla="*/ 0 w 7478009"/>
              <a:gd name="connsiteY4" fmla="*/ 0 h 238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8009" h="2387600">
                <a:moveTo>
                  <a:pt x="0" y="0"/>
                </a:moveTo>
                <a:lnTo>
                  <a:pt x="7478009" y="0"/>
                </a:lnTo>
                <a:lnTo>
                  <a:pt x="5920142" y="2387600"/>
                </a:lnTo>
                <a:lnTo>
                  <a:pt x="0" y="2387600"/>
                </a:lnTo>
                <a:lnTo>
                  <a:pt x="0" y="0"/>
                </a:lnTo>
                <a:close/>
              </a:path>
            </a:pathLst>
          </a:cu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5773386" cy="1209547"/>
          </a:xfrm>
        </p:spPr>
        <p:txBody>
          <a:bodyPr/>
          <a:lstStyle>
            <a:lvl1pPr marL="0" indent="0" algn="l">
              <a:buNone/>
              <a:defRPr sz="24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8" name="Footer Placeholder 4">
            <a:extLst>
              <a:ext uri="{FF2B5EF4-FFF2-40B4-BE49-F238E27FC236}">
                <a16:creationId xmlns:a16="http://schemas.microsoft.com/office/drawing/2014/main" id="{AFDB4753-DAE5-BFAA-18EE-6DE2B7671D70}"/>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402404840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9814380" cy="2387600"/>
          </a:xfrm>
          <a:prstGeom prst="rect">
            <a:avLst/>
          </a:pr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9814380" cy="1209547"/>
          </a:xfrm>
        </p:spPr>
        <p:txBody>
          <a:bodyPr/>
          <a:lstStyle>
            <a:lvl1pPr marL="0" indent="0" algn="l">
              <a:buNone/>
              <a:defRPr sz="2400" b="1">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8" name="Footer Placeholder 4">
            <a:extLst>
              <a:ext uri="{FF2B5EF4-FFF2-40B4-BE49-F238E27FC236}">
                <a16:creationId xmlns:a16="http://schemas.microsoft.com/office/drawing/2014/main" id="{AFDB4753-DAE5-BFAA-18EE-6DE2B7671D70}"/>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238384671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D6870-B173-DAA0-6840-93244B9FCB20}"/>
              </a:ext>
            </a:extLst>
          </p:cNvPr>
          <p:cNvSpPr>
            <a:spLocks noGrp="1"/>
          </p:cNvSpPr>
          <p:nvPr>
            <p:ph type="title"/>
          </p:nvPr>
        </p:nvSpPr>
        <p:spPr>
          <a:xfrm>
            <a:off x="542460" y="885825"/>
            <a:ext cx="9955778" cy="1325563"/>
          </a:xfrm>
          <a:prstGeom prst="rect">
            <a:avLst/>
          </a:prstGeom>
        </p:spPr>
        <p:txBody>
          <a:bodyPr anchor="b"/>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409103B-5AD3-E947-D0F0-EB8A6E122DB2}"/>
              </a:ext>
            </a:extLst>
          </p:cNvPr>
          <p:cNvSpPr>
            <a:spLocks noGrp="1"/>
          </p:cNvSpPr>
          <p:nvPr>
            <p:ph idx="1"/>
          </p:nvPr>
        </p:nvSpPr>
        <p:spPr>
          <a:xfrm>
            <a:off x="542460" y="2346325"/>
            <a:ext cx="9955778"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29759654-9AC7-C79E-E221-7C6063E5004A}"/>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8" name="Footer Placeholder 4">
            <a:extLst>
              <a:ext uri="{FF2B5EF4-FFF2-40B4-BE49-F238E27FC236}">
                <a16:creationId xmlns:a16="http://schemas.microsoft.com/office/drawing/2014/main" id="{4CB45504-298C-B993-0D90-C6057B6C532E}"/>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95422004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AA848-5250-47DE-F27C-7979AB224A76}"/>
              </a:ext>
            </a:extLst>
          </p:cNvPr>
          <p:cNvSpPr>
            <a:spLocks noGrp="1"/>
          </p:cNvSpPr>
          <p:nvPr>
            <p:ph type="title"/>
          </p:nvPr>
        </p:nvSpPr>
        <p:spPr>
          <a:xfrm>
            <a:off x="542460" y="1188871"/>
            <a:ext cx="11107080" cy="2671929"/>
          </a:xfrm>
          <a:prstGeom prst="rect">
            <a:avLst/>
          </a:prstGeom>
        </p:spPr>
        <p:txBody>
          <a:bodyPr anchor="b"/>
          <a:lstStyle>
            <a:lvl1pPr algn="ctr">
              <a:defRPr sz="6000">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1DCD471-023D-7E38-2A10-6FA3B3175F1D}"/>
              </a:ext>
            </a:extLst>
          </p:cNvPr>
          <p:cNvSpPr>
            <a:spLocks noGrp="1"/>
          </p:cNvSpPr>
          <p:nvPr>
            <p:ph type="body" idx="1"/>
          </p:nvPr>
        </p:nvSpPr>
        <p:spPr>
          <a:xfrm>
            <a:off x="542460" y="4068596"/>
            <a:ext cx="11107080" cy="1555695"/>
          </a:xfrm>
        </p:spPr>
        <p:txBody>
          <a:bodyPr/>
          <a:lstStyle>
            <a:lvl1pPr marL="0" indent="0" algn="ctr">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11" name="Slide Number Placeholder 5">
            <a:extLst>
              <a:ext uri="{FF2B5EF4-FFF2-40B4-BE49-F238E27FC236}">
                <a16:creationId xmlns:a16="http://schemas.microsoft.com/office/drawing/2014/main" id="{624CAB9A-1B03-2A38-01F0-0BF0F709A1A9}"/>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2" name="Footer Placeholder 4">
            <a:extLst>
              <a:ext uri="{FF2B5EF4-FFF2-40B4-BE49-F238E27FC236}">
                <a16:creationId xmlns:a16="http://schemas.microsoft.com/office/drawing/2014/main" id="{0359FB37-AEB0-55CF-D9FD-FC8D456D6A8F}"/>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134090400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Quo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AA848-5250-47DE-F27C-7979AB224A76}"/>
              </a:ext>
            </a:extLst>
          </p:cNvPr>
          <p:cNvSpPr>
            <a:spLocks noGrp="1"/>
          </p:cNvSpPr>
          <p:nvPr>
            <p:ph type="title"/>
          </p:nvPr>
        </p:nvSpPr>
        <p:spPr>
          <a:xfrm>
            <a:off x="542460" y="1188871"/>
            <a:ext cx="11107080" cy="3433929"/>
          </a:xfrm>
          <a:prstGeom prst="rect">
            <a:avLst/>
          </a:prstGeom>
        </p:spPr>
        <p:txBody>
          <a:bodyPr anchor="b">
            <a:normAutofit/>
          </a:bodyPr>
          <a:lstStyle>
            <a:lvl1pPr algn="ctr">
              <a:lnSpc>
                <a:spcPct val="100000"/>
              </a:lnSpc>
              <a:defRPr sz="4000" b="0" i="1">
                <a:solidFill>
                  <a:schemeClr val="bg1"/>
                </a:solidFill>
                <a:latin typeface="Cambria" panose="02040503050406030204" pitchFamily="18"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1DCD471-023D-7E38-2A10-6FA3B3175F1D}"/>
              </a:ext>
            </a:extLst>
          </p:cNvPr>
          <p:cNvSpPr>
            <a:spLocks noGrp="1"/>
          </p:cNvSpPr>
          <p:nvPr>
            <p:ph type="body" idx="1"/>
          </p:nvPr>
        </p:nvSpPr>
        <p:spPr>
          <a:xfrm>
            <a:off x="542460" y="4813300"/>
            <a:ext cx="11107080" cy="810991"/>
          </a:xfrm>
        </p:spPr>
        <p:txBody>
          <a:bodyPr anchor="ctr"/>
          <a:lstStyle>
            <a:lvl1pPr marL="0" indent="0" algn="ctr">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11" name="Slide Number Placeholder 5">
            <a:extLst>
              <a:ext uri="{FF2B5EF4-FFF2-40B4-BE49-F238E27FC236}">
                <a16:creationId xmlns:a16="http://schemas.microsoft.com/office/drawing/2014/main" id="{624CAB9A-1B03-2A38-01F0-0BF0F709A1A9}"/>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2" name="Footer Placeholder 4">
            <a:extLst>
              <a:ext uri="{FF2B5EF4-FFF2-40B4-BE49-F238E27FC236}">
                <a16:creationId xmlns:a16="http://schemas.microsoft.com/office/drawing/2014/main" id="{0359FB37-AEB0-55CF-D9FD-FC8D456D6A8F}"/>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192111203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D72F-48C9-8309-7CEF-A077B2406BDC}"/>
              </a:ext>
            </a:extLst>
          </p:cNvPr>
          <p:cNvSpPr>
            <a:spLocks noGrp="1"/>
          </p:cNvSpPr>
          <p:nvPr>
            <p:ph type="title"/>
          </p:nvPr>
        </p:nvSpPr>
        <p:spPr>
          <a:xfrm>
            <a:off x="542460" y="885824"/>
            <a:ext cx="11107080" cy="1325563"/>
          </a:xfrm>
          <a:prstGeom prst="rect">
            <a:avLst/>
          </a:prstGeom>
        </p:spPr>
        <p:txBody>
          <a:bodyPr anchor="b"/>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B90B6AC-6A01-2E2F-1B8F-BFD86E084643}"/>
              </a:ext>
            </a:extLst>
          </p:cNvPr>
          <p:cNvSpPr>
            <a:spLocks noGrp="1"/>
          </p:cNvSpPr>
          <p:nvPr>
            <p:ph sz="half" idx="1"/>
          </p:nvPr>
        </p:nvSpPr>
        <p:spPr>
          <a:xfrm>
            <a:off x="542460" y="2346325"/>
            <a:ext cx="5477340"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52C0B04-A63E-84DE-2C63-83EEF3C0337E}"/>
              </a:ext>
            </a:extLst>
          </p:cNvPr>
          <p:cNvSpPr>
            <a:spLocks noGrp="1"/>
          </p:cNvSpPr>
          <p:nvPr>
            <p:ph sz="half" idx="2"/>
          </p:nvPr>
        </p:nvSpPr>
        <p:spPr>
          <a:xfrm>
            <a:off x="6172200" y="2346325"/>
            <a:ext cx="5477340"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9848A352-989B-F575-94A2-1EE6255D8CB8}"/>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3" name="Footer Placeholder 4">
            <a:extLst>
              <a:ext uri="{FF2B5EF4-FFF2-40B4-BE49-F238E27FC236}">
                <a16:creationId xmlns:a16="http://schemas.microsoft.com/office/drawing/2014/main" id="{DB8D0AB6-64C4-09EA-2064-391412942908}"/>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167104162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D72F-48C9-8309-7CEF-A077B2406BDC}"/>
              </a:ext>
            </a:extLst>
          </p:cNvPr>
          <p:cNvSpPr>
            <a:spLocks noGrp="1"/>
          </p:cNvSpPr>
          <p:nvPr>
            <p:ph type="title"/>
          </p:nvPr>
        </p:nvSpPr>
        <p:spPr>
          <a:xfrm>
            <a:off x="542460" y="885824"/>
            <a:ext cx="11107080" cy="1325563"/>
          </a:xfrm>
          <a:prstGeom prst="rect">
            <a:avLst/>
          </a:prstGeom>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DB90B6AC-6A01-2E2F-1B8F-BFD86E084643}"/>
              </a:ext>
            </a:extLst>
          </p:cNvPr>
          <p:cNvSpPr>
            <a:spLocks noGrp="1"/>
          </p:cNvSpPr>
          <p:nvPr>
            <p:ph sz="half" idx="1"/>
          </p:nvPr>
        </p:nvSpPr>
        <p:spPr>
          <a:xfrm>
            <a:off x="542460" y="2346325"/>
            <a:ext cx="3536950"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52C0B04-A63E-84DE-2C63-83EEF3C0337E}"/>
              </a:ext>
            </a:extLst>
          </p:cNvPr>
          <p:cNvSpPr>
            <a:spLocks noGrp="1"/>
          </p:cNvSpPr>
          <p:nvPr>
            <p:ph sz="half" idx="2"/>
          </p:nvPr>
        </p:nvSpPr>
        <p:spPr>
          <a:xfrm>
            <a:off x="4327525" y="2346325"/>
            <a:ext cx="3536950"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9848A352-989B-F575-94A2-1EE6255D8CB8}"/>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3" name="Footer Placeholder 4">
            <a:extLst>
              <a:ext uri="{FF2B5EF4-FFF2-40B4-BE49-F238E27FC236}">
                <a16:creationId xmlns:a16="http://schemas.microsoft.com/office/drawing/2014/main" id="{DB8D0AB6-64C4-09EA-2064-391412942908}"/>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5" name="Content Placeholder 3">
            <a:extLst>
              <a:ext uri="{FF2B5EF4-FFF2-40B4-BE49-F238E27FC236}">
                <a16:creationId xmlns:a16="http://schemas.microsoft.com/office/drawing/2014/main" id="{7B2CC49E-6A53-0EE8-C52F-DA4E3D986723}"/>
              </a:ext>
            </a:extLst>
          </p:cNvPr>
          <p:cNvSpPr>
            <a:spLocks noGrp="1"/>
          </p:cNvSpPr>
          <p:nvPr>
            <p:ph sz="half" idx="13"/>
          </p:nvPr>
        </p:nvSpPr>
        <p:spPr>
          <a:xfrm>
            <a:off x="8109303" y="2346325"/>
            <a:ext cx="3536950"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578775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wo Content 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D72F-48C9-8309-7CEF-A077B2406BDC}"/>
              </a:ext>
            </a:extLst>
          </p:cNvPr>
          <p:cNvSpPr>
            <a:spLocks noGrp="1"/>
          </p:cNvSpPr>
          <p:nvPr>
            <p:ph type="title"/>
          </p:nvPr>
        </p:nvSpPr>
        <p:spPr>
          <a:xfrm>
            <a:off x="542460" y="885824"/>
            <a:ext cx="11107080" cy="1325563"/>
          </a:xfrm>
          <a:prstGeom prst="rect">
            <a:avLst/>
          </a:prstGeom>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DB90B6AC-6A01-2E2F-1B8F-BFD86E084643}"/>
              </a:ext>
            </a:extLst>
          </p:cNvPr>
          <p:cNvSpPr>
            <a:spLocks noGrp="1"/>
          </p:cNvSpPr>
          <p:nvPr>
            <p:ph sz="half" idx="1"/>
          </p:nvPr>
        </p:nvSpPr>
        <p:spPr>
          <a:xfrm>
            <a:off x="542460" y="3132138"/>
            <a:ext cx="5477340" cy="3013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52C0B04-A63E-84DE-2C63-83EEF3C0337E}"/>
              </a:ext>
            </a:extLst>
          </p:cNvPr>
          <p:cNvSpPr>
            <a:spLocks noGrp="1"/>
          </p:cNvSpPr>
          <p:nvPr>
            <p:ph sz="half" idx="2"/>
          </p:nvPr>
        </p:nvSpPr>
        <p:spPr>
          <a:xfrm>
            <a:off x="6172200" y="3132138"/>
            <a:ext cx="5477340" cy="3013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2">
            <a:extLst>
              <a:ext uri="{FF2B5EF4-FFF2-40B4-BE49-F238E27FC236}">
                <a16:creationId xmlns:a16="http://schemas.microsoft.com/office/drawing/2014/main" id="{7F4D2306-FCA7-CD17-3A47-DFFA5E2B0A8E}"/>
              </a:ext>
            </a:extLst>
          </p:cNvPr>
          <p:cNvSpPr>
            <a:spLocks noGrp="1"/>
          </p:cNvSpPr>
          <p:nvPr>
            <p:ph type="body" idx="13"/>
          </p:nvPr>
        </p:nvSpPr>
        <p:spPr>
          <a:xfrm>
            <a:off x="542460" y="2346325"/>
            <a:ext cx="5477340" cy="650875"/>
          </a:xfrm>
        </p:spPr>
        <p:txBody>
          <a:bodyPr anchor="b">
            <a:normAutofit/>
          </a:bodyPr>
          <a:lstStyle>
            <a:lvl1pPr marL="0" indent="0">
              <a:buNone/>
              <a:defRPr sz="2600" b="1">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Text Placeholder 2">
            <a:extLst>
              <a:ext uri="{FF2B5EF4-FFF2-40B4-BE49-F238E27FC236}">
                <a16:creationId xmlns:a16="http://schemas.microsoft.com/office/drawing/2014/main" id="{73426F00-D681-32BA-263F-BF12A3896F66}"/>
              </a:ext>
            </a:extLst>
          </p:cNvPr>
          <p:cNvSpPr>
            <a:spLocks noGrp="1"/>
          </p:cNvSpPr>
          <p:nvPr>
            <p:ph type="body" idx="14"/>
          </p:nvPr>
        </p:nvSpPr>
        <p:spPr>
          <a:xfrm>
            <a:off x="6172200" y="2346324"/>
            <a:ext cx="5477340" cy="650875"/>
          </a:xfrm>
        </p:spPr>
        <p:txBody>
          <a:bodyPr anchor="b">
            <a:normAutofit/>
          </a:bodyPr>
          <a:lstStyle>
            <a:lvl1pPr marL="0" indent="0">
              <a:buNone/>
              <a:defRPr sz="2600" b="1">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7" name="Slide Number Placeholder 5">
            <a:extLst>
              <a:ext uri="{FF2B5EF4-FFF2-40B4-BE49-F238E27FC236}">
                <a16:creationId xmlns:a16="http://schemas.microsoft.com/office/drawing/2014/main" id="{A8949EB6-A997-01B7-5A87-AEA0AE5E5ED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0" name="Footer Placeholder 4">
            <a:extLst>
              <a:ext uri="{FF2B5EF4-FFF2-40B4-BE49-F238E27FC236}">
                <a16:creationId xmlns:a16="http://schemas.microsoft.com/office/drawing/2014/main" id="{578B09AC-4528-2BD2-E3AB-2735F2E15E9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131462553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hree Content 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D72F-48C9-8309-7CEF-A077B2406BDC}"/>
              </a:ext>
            </a:extLst>
          </p:cNvPr>
          <p:cNvSpPr>
            <a:spLocks noGrp="1"/>
          </p:cNvSpPr>
          <p:nvPr>
            <p:ph type="title"/>
          </p:nvPr>
        </p:nvSpPr>
        <p:spPr>
          <a:xfrm>
            <a:off x="542460" y="885824"/>
            <a:ext cx="11107080" cy="1325563"/>
          </a:xfrm>
          <a:prstGeom prst="rect">
            <a:avLst/>
          </a:prstGeom>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DB90B6AC-6A01-2E2F-1B8F-BFD86E084643}"/>
              </a:ext>
            </a:extLst>
          </p:cNvPr>
          <p:cNvSpPr>
            <a:spLocks noGrp="1"/>
          </p:cNvSpPr>
          <p:nvPr>
            <p:ph sz="half" idx="1"/>
          </p:nvPr>
        </p:nvSpPr>
        <p:spPr>
          <a:xfrm>
            <a:off x="542460" y="3132138"/>
            <a:ext cx="3536950" cy="3013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52C0B04-A63E-84DE-2C63-83EEF3C0337E}"/>
              </a:ext>
            </a:extLst>
          </p:cNvPr>
          <p:cNvSpPr>
            <a:spLocks noGrp="1"/>
          </p:cNvSpPr>
          <p:nvPr>
            <p:ph sz="half" idx="2"/>
          </p:nvPr>
        </p:nvSpPr>
        <p:spPr>
          <a:xfrm>
            <a:off x="4327525" y="3132138"/>
            <a:ext cx="3536950" cy="3013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2">
            <a:extLst>
              <a:ext uri="{FF2B5EF4-FFF2-40B4-BE49-F238E27FC236}">
                <a16:creationId xmlns:a16="http://schemas.microsoft.com/office/drawing/2014/main" id="{7F4D2306-FCA7-CD17-3A47-DFFA5E2B0A8E}"/>
              </a:ext>
            </a:extLst>
          </p:cNvPr>
          <p:cNvSpPr>
            <a:spLocks noGrp="1"/>
          </p:cNvSpPr>
          <p:nvPr>
            <p:ph type="body" idx="13"/>
          </p:nvPr>
        </p:nvSpPr>
        <p:spPr>
          <a:xfrm>
            <a:off x="542460" y="2346325"/>
            <a:ext cx="3536950" cy="650875"/>
          </a:xfrm>
        </p:spPr>
        <p:txBody>
          <a:bodyPr anchor="b">
            <a:normAutofit/>
          </a:bodyPr>
          <a:lstStyle>
            <a:lvl1pPr marL="0" indent="0">
              <a:buNone/>
              <a:defRPr sz="2600" b="1">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Text Placeholder 2">
            <a:extLst>
              <a:ext uri="{FF2B5EF4-FFF2-40B4-BE49-F238E27FC236}">
                <a16:creationId xmlns:a16="http://schemas.microsoft.com/office/drawing/2014/main" id="{73426F00-D681-32BA-263F-BF12A3896F66}"/>
              </a:ext>
            </a:extLst>
          </p:cNvPr>
          <p:cNvSpPr>
            <a:spLocks noGrp="1"/>
          </p:cNvSpPr>
          <p:nvPr>
            <p:ph type="body" idx="14"/>
          </p:nvPr>
        </p:nvSpPr>
        <p:spPr>
          <a:xfrm>
            <a:off x="4327525" y="2346324"/>
            <a:ext cx="3536950" cy="650875"/>
          </a:xfrm>
        </p:spPr>
        <p:txBody>
          <a:bodyPr anchor="b">
            <a:normAutofit/>
          </a:bodyPr>
          <a:lstStyle>
            <a:lvl1pPr marL="0" indent="0">
              <a:buNone/>
              <a:defRPr sz="2600" b="1">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7" name="Slide Number Placeholder 5">
            <a:extLst>
              <a:ext uri="{FF2B5EF4-FFF2-40B4-BE49-F238E27FC236}">
                <a16:creationId xmlns:a16="http://schemas.microsoft.com/office/drawing/2014/main" id="{A8949EB6-A997-01B7-5A87-AEA0AE5E5ED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0" name="Footer Placeholder 4">
            <a:extLst>
              <a:ext uri="{FF2B5EF4-FFF2-40B4-BE49-F238E27FC236}">
                <a16:creationId xmlns:a16="http://schemas.microsoft.com/office/drawing/2014/main" id="{578B09AC-4528-2BD2-E3AB-2735F2E15E9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11" name="Content Placeholder 3">
            <a:extLst>
              <a:ext uri="{FF2B5EF4-FFF2-40B4-BE49-F238E27FC236}">
                <a16:creationId xmlns:a16="http://schemas.microsoft.com/office/drawing/2014/main" id="{9CF335F3-E3CD-FEF9-C266-D980E27E35DD}"/>
              </a:ext>
            </a:extLst>
          </p:cNvPr>
          <p:cNvSpPr>
            <a:spLocks noGrp="1"/>
          </p:cNvSpPr>
          <p:nvPr>
            <p:ph sz="half" idx="15"/>
          </p:nvPr>
        </p:nvSpPr>
        <p:spPr>
          <a:xfrm>
            <a:off x="8117131" y="3132138"/>
            <a:ext cx="3536950" cy="3013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a:extLst>
              <a:ext uri="{FF2B5EF4-FFF2-40B4-BE49-F238E27FC236}">
                <a16:creationId xmlns:a16="http://schemas.microsoft.com/office/drawing/2014/main" id="{7457CA62-2068-16C1-FB4E-A5BA072CE6E6}"/>
              </a:ext>
            </a:extLst>
          </p:cNvPr>
          <p:cNvSpPr>
            <a:spLocks noGrp="1"/>
          </p:cNvSpPr>
          <p:nvPr>
            <p:ph type="body" idx="16"/>
          </p:nvPr>
        </p:nvSpPr>
        <p:spPr>
          <a:xfrm>
            <a:off x="8117131" y="2346324"/>
            <a:ext cx="3536950" cy="650875"/>
          </a:xfrm>
        </p:spPr>
        <p:txBody>
          <a:bodyPr anchor="b">
            <a:normAutofit/>
          </a:bodyPr>
          <a:lstStyle>
            <a:lvl1pPr marL="0" indent="0">
              <a:buNone/>
              <a:defRPr sz="2600" b="1">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Tree>
    <p:extLst>
      <p:ext uri="{BB962C8B-B14F-4D97-AF65-F5344CB8AC3E}">
        <p14:creationId xmlns:p14="http://schemas.microsoft.com/office/powerpoint/2010/main" val="320500724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hree Content with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D72F-48C9-8309-7CEF-A077B2406BDC}"/>
              </a:ext>
            </a:extLst>
          </p:cNvPr>
          <p:cNvSpPr>
            <a:spLocks noGrp="1"/>
          </p:cNvSpPr>
          <p:nvPr>
            <p:ph type="title"/>
          </p:nvPr>
        </p:nvSpPr>
        <p:spPr>
          <a:xfrm>
            <a:off x="542460" y="772934"/>
            <a:ext cx="11107080" cy="773643"/>
          </a:xfrm>
          <a:prstGeom prst="rect">
            <a:avLst/>
          </a:prstGeom>
        </p:spPr>
        <p:txBody>
          <a:bodyPr anchor="b"/>
          <a:lstStyle>
            <a:lvl1pPr algn="ct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B90B6AC-6A01-2E2F-1B8F-BFD86E084643}"/>
              </a:ext>
            </a:extLst>
          </p:cNvPr>
          <p:cNvSpPr>
            <a:spLocks noGrp="1"/>
          </p:cNvSpPr>
          <p:nvPr>
            <p:ph sz="half" idx="1"/>
          </p:nvPr>
        </p:nvSpPr>
        <p:spPr>
          <a:xfrm>
            <a:off x="542460" y="4323644"/>
            <a:ext cx="3536950" cy="182151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52C0B04-A63E-84DE-2C63-83EEF3C0337E}"/>
              </a:ext>
            </a:extLst>
          </p:cNvPr>
          <p:cNvSpPr>
            <a:spLocks noGrp="1"/>
          </p:cNvSpPr>
          <p:nvPr>
            <p:ph sz="half" idx="2"/>
          </p:nvPr>
        </p:nvSpPr>
        <p:spPr>
          <a:xfrm>
            <a:off x="4327525" y="4323644"/>
            <a:ext cx="3536950" cy="182151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2">
            <a:extLst>
              <a:ext uri="{FF2B5EF4-FFF2-40B4-BE49-F238E27FC236}">
                <a16:creationId xmlns:a16="http://schemas.microsoft.com/office/drawing/2014/main" id="{7F4D2306-FCA7-CD17-3A47-DFFA5E2B0A8E}"/>
              </a:ext>
            </a:extLst>
          </p:cNvPr>
          <p:cNvSpPr>
            <a:spLocks noGrp="1"/>
          </p:cNvSpPr>
          <p:nvPr>
            <p:ph type="body" idx="13"/>
          </p:nvPr>
        </p:nvSpPr>
        <p:spPr>
          <a:xfrm>
            <a:off x="542460" y="1646410"/>
            <a:ext cx="3536950" cy="650875"/>
          </a:xfrm>
        </p:spPr>
        <p:txBody>
          <a:bodyPr anchor="b">
            <a:normAutofit/>
          </a:bodyPr>
          <a:lstStyle>
            <a:lvl1pPr marL="0" indent="0" algn="ctr">
              <a:buNone/>
              <a:defRPr sz="2600" b="1">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Text Placeholder 2">
            <a:extLst>
              <a:ext uri="{FF2B5EF4-FFF2-40B4-BE49-F238E27FC236}">
                <a16:creationId xmlns:a16="http://schemas.microsoft.com/office/drawing/2014/main" id="{73426F00-D681-32BA-263F-BF12A3896F66}"/>
              </a:ext>
            </a:extLst>
          </p:cNvPr>
          <p:cNvSpPr>
            <a:spLocks noGrp="1"/>
          </p:cNvSpPr>
          <p:nvPr>
            <p:ph type="body" idx="14"/>
          </p:nvPr>
        </p:nvSpPr>
        <p:spPr>
          <a:xfrm>
            <a:off x="4327525" y="1646409"/>
            <a:ext cx="3536950" cy="650875"/>
          </a:xfrm>
        </p:spPr>
        <p:txBody>
          <a:bodyPr anchor="b">
            <a:normAutofit/>
          </a:bodyPr>
          <a:lstStyle>
            <a:lvl1pPr marL="0" indent="0" algn="ctr">
              <a:buNone/>
              <a:defRPr sz="2600" b="1">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7" name="Slide Number Placeholder 5">
            <a:extLst>
              <a:ext uri="{FF2B5EF4-FFF2-40B4-BE49-F238E27FC236}">
                <a16:creationId xmlns:a16="http://schemas.microsoft.com/office/drawing/2014/main" id="{A8949EB6-A997-01B7-5A87-AEA0AE5E5ED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0" name="Footer Placeholder 4">
            <a:extLst>
              <a:ext uri="{FF2B5EF4-FFF2-40B4-BE49-F238E27FC236}">
                <a16:creationId xmlns:a16="http://schemas.microsoft.com/office/drawing/2014/main" id="{578B09AC-4528-2BD2-E3AB-2735F2E15E9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11" name="Content Placeholder 3">
            <a:extLst>
              <a:ext uri="{FF2B5EF4-FFF2-40B4-BE49-F238E27FC236}">
                <a16:creationId xmlns:a16="http://schemas.microsoft.com/office/drawing/2014/main" id="{9CF335F3-E3CD-FEF9-C266-D980E27E35DD}"/>
              </a:ext>
            </a:extLst>
          </p:cNvPr>
          <p:cNvSpPr>
            <a:spLocks noGrp="1"/>
          </p:cNvSpPr>
          <p:nvPr>
            <p:ph sz="half" idx="15"/>
          </p:nvPr>
        </p:nvSpPr>
        <p:spPr>
          <a:xfrm>
            <a:off x="8117131" y="4323644"/>
            <a:ext cx="3536950" cy="182151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a:extLst>
              <a:ext uri="{FF2B5EF4-FFF2-40B4-BE49-F238E27FC236}">
                <a16:creationId xmlns:a16="http://schemas.microsoft.com/office/drawing/2014/main" id="{7457CA62-2068-16C1-FB4E-A5BA072CE6E6}"/>
              </a:ext>
            </a:extLst>
          </p:cNvPr>
          <p:cNvSpPr>
            <a:spLocks noGrp="1"/>
          </p:cNvSpPr>
          <p:nvPr>
            <p:ph type="body" idx="16"/>
          </p:nvPr>
        </p:nvSpPr>
        <p:spPr>
          <a:xfrm>
            <a:off x="8117131" y="1646409"/>
            <a:ext cx="3536950" cy="650875"/>
          </a:xfrm>
        </p:spPr>
        <p:txBody>
          <a:bodyPr anchor="b">
            <a:normAutofit/>
          </a:bodyPr>
          <a:lstStyle>
            <a:lvl1pPr marL="0" indent="0" algn="ctr">
              <a:buNone/>
              <a:defRPr sz="2600" b="1">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8" name="Picture Placeholder 2">
            <a:extLst>
              <a:ext uri="{FF2B5EF4-FFF2-40B4-BE49-F238E27FC236}">
                <a16:creationId xmlns:a16="http://schemas.microsoft.com/office/drawing/2014/main" id="{5769B43C-8D12-B48B-E0C7-70E0FED92071}"/>
              </a:ext>
            </a:extLst>
          </p:cNvPr>
          <p:cNvSpPr>
            <a:spLocks noGrp="1"/>
          </p:cNvSpPr>
          <p:nvPr>
            <p:ph type="pic" idx="17"/>
          </p:nvPr>
        </p:nvSpPr>
        <p:spPr>
          <a:xfrm>
            <a:off x="542459" y="2297284"/>
            <a:ext cx="3532410" cy="202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Picture Placeholder 2">
            <a:extLst>
              <a:ext uri="{FF2B5EF4-FFF2-40B4-BE49-F238E27FC236}">
                <a16:creationId xmlns:a16="http://schemas.microsoft.com/office/drawing/2014/main" id="{52A750D0-72CB-FFA1-A3D1-9C0271C7347D}"/>
              </a:ext>
            </a:extLst>
          </p:cNvPr>
          <p:cNvSpPr>
            <a:spLocks noGrp="1"/>
          </p:cNvSpPr>
          <p:nvPr>
            <p:ph type="pic" idx="18"/>
          </p:nvPr>
        </p:nvSpPr>
        <p:spPr>
          <a:xfrm>
            <a:off x="4324237" y="2297284"/>
            <a:ext cx="3532410" cy="202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3" name="Picture Placeholder 2">
            <a:extLst>
              <a:ext uri="{FF2B5EF4-FFF2-40B4-BE49-F238E27FC236}">
                <a16:creationId xmlns:a16="http://schemas.microsoft.com/office/drawing/2014/main" id="{8087F02C-2880-1F98-D30E-FC8E2BCFE475}"/>
              </a:ext>
            </a:extLst>
          </p:cNvPr>
          <p:cNvSpPr>
            <a:spLocks noGrp="1"/>
          </p:cNvSpPr>
          <p:nvPr>
            <p:ph type="pic" idx="19"/>
          </p:nvPr>
        </p:nvSpPr>
        <p:spPr>
          <a:xfrm>
            <a:off x="8117304" y="2297284"/>
            <a:ext cx="3532410" cy="202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55884938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D72F-48C9-8309-7CEF-A077B2406BDC}"/>
              </a:ext>
            </a:extLst>
          </p:cNvPr>
          <p:cNvSpPr>
            <a:spLocks noGrp="1"/>
          </p:cNvSpPr>
          <p:nvPr>
            <p:ph type="title"/>
          </p:nvPr>
        </p:nvSpPr>
        <p:spPr>
          <a:xfrm>
            <a:off x="542460" y="885824"/>
            <a:ext cx="11107080" cy="1086051"/>
          </a:xfrm>
          <a:prstGeom prst="rect">
            <a:avLst/>
          </a:prstGeom>
        </p:spPr>
        <p:txBody>
          <a:bodyPr anchor="b"/>
          <a:lstStyle>
            <a:lvl1pPr algn="ctr">
              <a:defRPr/>
            </a:lvl1pPr>
          </a:lstStyle>
          <a:p>
            <a:r>
              <a:rPr lang="en-US"/>
              <a:t>Click to edit Master title style</a:t>
            </a:r>
            <a:endParaRPr lang="en-US" dirty="0"/>
          </a:p>
        </p:txBody>
      </p:sp>
      <p:sp>
        <p:nvSpPr>
          <p:cNvPr id="7" name="Picture Placeholder 2">
            <a:extLst>
              <a:ext uri="{FF2B5EF4-FFF2-40B4-BE49-F238E27FC236}">
                <a16:creationId xmlns:a16="http://schemas.microsoft.com/office/drawing/2014/main" id="{21B350AB-8F32-5D68-036B-9C54021BDF38}"/>
              </a:ext>
            </a:extLst>
          </p:cNvPr>
          <p:cNvSpPr>
            <a:spLocks noGrp="1"/>
          </p:cNvSpPr>
          <p:nvPr>
            <p:ph type="pic" idx="13"/>
          </p:nvPr>
        </p:nvSpPr>
        <p:spPr>
          <a:xfrm>
            <a:off x="542459" y="1971875"/>
            <a:ext cx="11107080" cy="41732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Slide Number Placeholder 5">
            <a:extLst>
              <a:ext uri="{FF2B5EF4-FFF2-40B4-BE49-F238E27FC236}">
                <a16:creationId xmlns:a16="http://schemas.microsoft.com/office/drawing/2014/main" id="{0DDCF235-0D8B-5040-CCC7-2E50B4F178F2}"/>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1" name="Footer Placeholder 4">
            <a:extLst>
              <a:ext uri="{FF2B5EF4-FFF2-40B4-BE49-F238E27FC236}">
                <a16:creationId xmlns:a16="http://schemas.microsoft.com/office/drawing/2014/main" id="{F19113D3-599B-8C46-EC01-C020D913E05C}"/>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3081408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with Cow 5">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26D8AF7-E1A9-1584-3E39-F5B7AF187B00}"/>
              </a:ext>
            </a:extLst>
          </p:cNvPr>
          <p:cNvPicPr>
            <a:picLocks noChangeAspect="1"/>
          </p:cNvPicPr>
          <p:nvPr userDrawn="1"/>
        </p:nvPicPr>
        <p:blipFill>
          <a:blip r:embed="rId2"/>
          <a:srcRect l="-1198" b="479"/>
          <a:stretch>
            <a:fillRect/>
          </a:stretch>
        </p:blipFill>
        <p:spPr>
          <a:xfrm>
            <a:off x="5210356" y="3657"/>
            <a:ext cx="6981001" cy="6508268"/>
          </a:xfrm>
          <a:prstGeom prst="rect">
            <a:avLst/>
          </a:prstGeom>
        </p:spPr>
      </p:pic>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7478009" cy="2387600"/>
          </a:xfrm>
          <a:custGeom>
            <a:avLst/>
            <a:gdLst>
              <a:gd name="connsiteX0" fmla="*/ 0 w 7184498"/>
              <a:gd name="connsiteY0" fmla="*/ 0 h 2387600"/>
              <a:gd name="connsiteX1" fmla="*/ 7184498 w 7184498"/>
              <a:gd name="connsiteY1" fmla="*/ 0 h 2387600"/>
              <a:gd name="connsiteX2" fmla="*/ 7184498 w 7184498"/>
              <a:gd name="connsiteY2" fmla="*/ 2387600 h 2387600"/>
              <a:gd name="connsiteX3" fmla="*/ 0 w 7184498"/>
              <a:gd name="connsiteY3" fmla="*/ 2387600 h 2387600"/>
              <a:gd name="connsiteX4" fmla="*/ 0 w 7184498"/>
              <a:gd name="connsiteY4" fmla="*/ 0 h 2387600"/>
              <a:gd name="connsiteX0" fmla="*/ 0 w 7184498"/>
              <a:gd name="connsiteY0" fmla="*/ 0 h 2387600"/>
              <a:gd name="connsiteX1" fmla="*/ 7184498 w 7184498"/>
              <a:gd name="connsiteY1" fmla="*/ 0 h 2387600"/>
              <a:gd name="connsiteX2" fmla="*/ 5920142 w 7184498"/>
              <a:gd name="connsiteY2" fmla="*/ 2387600 h 2387600"/>
              <a:gd name="connsiteX3" fmla="*/ 0 w 7184498"/>
              <a:gd name="connsiteY3" fmla="*/ 2387600 h 2387600"/>
              <a:gd name="connsiteX4" fmla="*/ 0 w 7184498"/>
              <a:gd name="connsiteY4" fmla="*/ 0 h 2387600"/>
              <a:gd name="connsiteX0" fmla="*/ 0 w 7478009"/>
              <a:gd name="connsiteY0" fmla="*/ 0 h 2387600"/>
              <a:gd name="connsiteX1" fmla="*/ 7478009 w 7478009"/>
              <a:gd name="connsiteY1" fmla="*/ 0 h 2387600"/>
              <a:gd name="connsiteX2" fmla="*/ 5920142 w 7478009"/>
              <a:gd name="connsiteY2" fmla="*/ 2387600 h 2387600"/>
              <a:gd name="connsiteX3" fmla="*/ 0 w 7478009"/>
              <a:gd name="connsiteY3" fmla="*/ 2387600 h 2387600"/>
              <a:gd name="connsiteX4" fmla="*/ 0 w 7478009"/>
              <a:gd name="connsiteY4" fmla="*/ 0 h 238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8009" h="2387600">
                <a:moveTo>
                  <a:pt x="0" y="0"/>
                </a:moveTo>
                <a:lnTo>
                  <a:pt x="7478009" y="0"/>
                </a:lnTo>
                <a:lnTo>
                  <a:pt x="5920142" y="2387600"/>
                </a:lnTo>
                <a:lnTo>
                  <a:pt x="0" y="2387600"/>
                </a:lnTo>
                <a:lnTo>
                  <a:pt x="0" y="0"/>
                </a:lnTo>
                <a:close/>
              </a:path>
            </a:pathLst>
          </a:cu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5773386" cy="1209547"/>
          </a:xfrm>
        </p:spPr>
        <p:txBody>
          <a:bodyPr/>
          <a:lstStyle>
            <a:lvl1pPr marL="0" indent="0" algn="l">
              <a:buNone/>
              <a:defRPr sz="24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8" name="Footer Placeholder 4">
            <a:extLst>
              <a:ext uri="{FF2B5EF4-FFF2-40B4-BE49-F238E27FC236}">
                <a16:creationId xmlns:a16="http://schemas.microsoft.com/office/drawing/2014/main" id="{AFDB4753-DAE5-BFAA-18EE-6DE2B7671D70}"/>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98955575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Picture Only">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CDD66CE7-C8FB-DAE8-9DA3-0E77383C1700}"/>
              </a:ext>
            </a:extLst>
          </p:cNvPr>
          <p:cNvSpPr>
            <a:spLocks noGrp="1"/>
          </p:cNvSpPr>
          <p:nvPr>
            <p:ph type="pic" idx="13"/>
          </p:nvPr>
        </p:nvSpPr>
        <p:spPr>
          <a:xfrm>
            <a:off x="542459" y="885825"/>
            <a:ext cx="11107080" cy="52593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Slide Number Placeholder 5">
            <a:extLst>
              <a:ext uri="{FF2B5EF4-FFF2-40B4-BE49-F238E27FC236}">
                <a16:creationId xmlns:a16="http://schemas.microsoft.com/office/drawing/2014/main" id="{EA1A6FDD-659A-15AD-565F-FAFF28F4937A}"/>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7" name="Footer Placeholder 4">
            <a:extLst>
              <a:ext uri="{FF2B5EF4-FFF2-40B4-BE49-F238E27FC236}">
                <a16:creationId xmlns:a16="http://schemas.microsoft.com/office/drawing/2014/main" id="{3972E59B-B28E-756C-4BA4-1BD21AD0260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13075311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hart Only">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EA1A6FDD-659A-15AD-565F-FAFF28F4937A}"/>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7" name="Footer Placeholder 4">
            <a:extLst>
              <a:ext uri="{FF2B5EF4-FFF2-40B4-BE49-F238E27FC236}">
                <a16:creationId xmlns:a16="http://schemas.microsoft.com/office/drawing/2014/main" id="{3972E59B-B28E-756C-4BA4-1BD21AD0260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6" name="Chart Placeholder 4">
            <a:extLst>
              <a:ext uri="{FF2B5EF4-FFF2-40B4-BE49-F238E27FC236}">
                <a16:creationId xmlns:a16="http://schemas.microsoft.com/office/drawing/2014/main" id="{BA1E9CD3-3AA6-0C51-8AE4-0A6499D395EF}"/>
              </a:ext>
            </a:extLst>
          </p:cNvPr>
          <p:cNvSpPr>
            <a:spLocks noGrp="1"/>
          </p:cNvSpPr>
          <p:nvPr>
            <p:ph type="chart" sz="quarter" idx="14"/>
          </p:nvPr>
        </p:nvSpPr>
        <p:spPr>
          <a:xfrm>
            <a:off x="544386" y="884464"/>
            <a:ext cx="11119667" cy="5283200"/>
          </a:xfrm>
        </p:spPr>
        <p:txBody>
          <a:bodyPr/>
          <a:lstStyle/>
          <a:p>
            <a:r>
              <a:rPr lang="en-US"/>
              <a:t>Click icon to add chart</a:t>
            </a:r>
          </a:p>
        </p:txBody>
      </p:sp>
    </p:spTree>
    <p:extLst>
      <p:ext uri="{BB962C8B-B14F-4D97-AF65-F5344CB8AC3E}">
        <p14:creationId xmlns:p14="http://schemas.microsoft.com/office/powerpoint/2010/main" val="1655572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able Only">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EA1A6FDD-659A-15AD-565F-FAFF28F4937A}"/>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7" name="Footer Placeholder 4">
            <a:extLst>
              <a:ext uri="{FF2B5EF4-FFF2-40B4-BE49-F238E27FC236}">
                <a16:creationId xmlns:a16="http://schemas.microsoft.com/office/drawing/2014/main" id="{3972E59B-B28E-756C-4BA4-1BD21AD0260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5" name="Table Placeholder 2">
            <a:extLst>
              <a:ext uri="{FF2B5EF4-FFF2-40B4-BE49-F238E27FC236}">
                <a16:creationId xmlns:a16="http://schemas.microsoft.com/office/drawing/2014/main" id="{A1EC4495-805E-FDA0-DAD6-1881A1082D2F}"/>
              </a:ext>
            </a:extLst>
          </p:cNvPr>
          <p:cNvSpPr>
            <a:spLocks noGrp="1"/>
          </p:cNvSpPr>
          <p:nvPr>
            <p:ph type="tbl" sz="quarter" idx="15"/>
          </p:nvPr>
        </p:nvSpPr>
        <p:spPr>
          <a:xfrm>
            <a:off x="551188" y="884464"/>
            <a:ext cx="11154481" cy="5283200"/>
          </a:xfrm>
        </p:spPr>
        <p:txBody>
          <a:bodyPr/>
          <a:lstStyle/>
          <a:p>
            <a:r>
              <a:rPr lang="en-US"/>
              <a:t>Click icon to add table</a:t>
            </a:r>
          </a:p>
        </p:txBody>
      </p:sp>
    </p:spTree>
    <p:extLst>
      <p:ext uri="{BB962C8B-B14F-4D97-AF65-F5344CB8AC3E}">
        <p14:creationId xmlns:p14="http://schemas.microsoft.com/office/powerpoint/2010/main" val="263643469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3A822B6A-47DD-1099-E626-BCE79BC455E0}"/>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8" name="Footer Placeholder 4">
            <a:extLst>
              <a:ext uri="{FF2B5EF4-FFF2-40B4-BE49-F238E27FC236}">
                <a16:creationId xmlns:a16="http://schemas.microsoft.com/office/drawing/2014/main" id="{A0C0B8CA-F586-B007-8171-DD161D72C3A8}"/>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331674845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21D5E-8ED1-BB9C-79C8-9E1975DEBA38}"/>
              </a:ext>
            </a:extLst>
          </p:cNvPr>
          <p:cNvSpPr>
            <a:spLocks noGrp="1"/>
          </p:cNvSpPr>
          <p:nvPr>
            <p:ph type="title"/>
          </p:nvPr>
        </p:nvSpPr>
        <p:spPr>
          <a:xfrm>
            <a:off x="542460" y="885824"/>
            <a:ext cx="4229565" cy="1171576"/>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6120A17-498A-0673-7F63-7F6A8185D9CA}"/>
              </a:ext>
            </a:extLst>
          </p:cNvPr>
          <p:cNvSpPr>
            <a:spLocks noGrp="1"/>
          </p:cNvSpPr>
          <p:nvPr>
            <p:ph idx="1"/>
          </p:nvPr>
        </p:nvSpPr>
        <p:spPr>
          <a:xfrm>
            <a:off x="5183188" y="885824"/>
            <a:ext cx="6466352" cy="52593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5">
            <a:extLst>
              <a:ext uri="{FF2B5EF4-FFF2-40B4-BE49-F238E27FC236}">
                <a16:creationId xmlns:a16="http://schemas.microsoft.com/office/drawing/2014/main" id="{D891293B-A16E-88B6-0686-AD824B40C535}"/>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5" name="Footer Placeholder 4">
            <a:extLst>
              <a:ext uri="{FF2B5EF4-FFF2-40B4-BE49-F238E27FC236}">
                <a16:creationId xmlns:a16="http://schemas.microsoft.com/office/drawing/2014/main" id="{4D2A7AFA-EDB3-715F-9EBB-B873C3F8D7BF}"/>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16" name="Text Placeholder 3">
            <a:extLst>
              <a:ext uri="{FF2B5EF4-FFF2-40B4-BE49-F238E27FC236}">
                <a16:creationId xmlns:a16="http://schemas.microsoft.com/office/drawing/2014/main" id="{A8D71B0D-B05A-47E3-C95D-D57525126ABF}"/>
              </a:ext>
            </a:extLst>
          </p:cNvPr>
          <p:cNvSpPr>
            <a:spLocks noGrp="1"/>
          </p:cNvSpPr>
          <p:nvPr>
            <p:ph type="body" sz="half" idx="14"/>
          </p:nvPr>
        </p:nvSpPr>
        <p:spPr>
          <a:xfrm>
            <a:off x="542459" y="2164466"/>
            <a:ext cx="4229565" cy="3980692"/>
          </a:xfrm>
        </p:spPr>
        <p:txBody>
          <a:bodyPr>
            <a:normAutofit/>
          </a:bodyPr>
          <a:lstStyle>
            <a:lvl1pPr marL="0" indent="0">
              <a:lnSpc>
                <a:spcPct val="100000"/>
              </a:lnSpc>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38285943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21D5E-8ED1-BB9C-79C8-9E1975DEBA38}"/>
              </a:ext>
            </a:extLst>
          </p:cNvPr>
          <p:cNvSpPr>
            <a:spLocks noGrp="1"/>
          </p:cNvSpPr>
          <p:nvPr>
            <p:ph type="title"/>
          </p:nvPr>
        </p:nvSpPr>
        <p:spPr>
          <a:xfrm>
            <a:off x="542460" y="885824"/>
            <a:ext cx="4229565" cy="1171576"/>
          </a:xfrm>
          <a:prstGeom prst="rect">
            <a:avLst/>
          </a:prstGeom>
        </p:spPr>
        <p:txBody>
          <a:bodyPr anchor="b"/>
          <a:lstStyle>
            <a:lvl1pPr>
              <a:defRPr sz="3200"/>
            </a:lvl1pPr>
          </a:lstStyle>
          <a:p>
            <a:r>
              <a:rPr lang="en-US"/>
              <a:t>Click to edit Master title style</a:t>
            </a:r>
          </a:p>
        </p:txBody>
      </p:sp>
      <p:sp>
        <p:nvSpPr>
          <p:cNvPr id="6" name="Picture Placeholder 2">
            <a:extLst>
              <a:ext uri="{FF2B5EF4-FFF2-40B4-BE49-F238E27FC236}">
                <a16:creationId xmlns:a16="http://schemas.microsoft.com/office/drawing/2014/main" id="{7988B34B-9961-E37F-C17B-9CB6F81D72F6}"/>
              </a:ext>
            </a:extLst>
          </p:cNvPr>
          <p:cNvSpPr>
            <a:spLocks noGrp="1"/>
          </p:cNvSpPr>
          <p:nvPr>
            <p:ph type="pic" idx="13"/>
          </p:nvPr>
        </p:nvSpPr>
        <p:spPr>
          <a:xfrm>
            <a:off x="5183188" y="885825"/>
            <a:ext cx="6466352" cy="52593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Slide Number Placeholder 5">
            <a:extLst>
              <a:ext uri="{FF2B5EF4-FFF2-40B4-BE49-F238E27FC236}">
                <a16:creationId xmlns:a16="http://schemas.microsoft.com/office/drawing/2014/main" id="{54A59493-C1D3-B3DE-2547-F0822D882DE7}"/>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1" name="Footer Placeholder 4">
            <a:extLst>
              <a:ext uri="{FF2B5EF4-FFF2-40B4-BE49-F238E27FC236}">
                <a16:creationId xmlns:a16="http://schemas.microsoft.com/office/drawing/2014/main" id="{1B87F66C-1BC4-396C-374C-586F25C21F08}"/>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13" name="Text Placeholder 3">
            <a:extLst>
              <a:ext uri="{FF2B5EF4-FFF2-40B4-BE49-F238E27FC236}">
                <a16:creationId xmlns:a16="http://schemas.microsoft.com/office/drawing/2014/main" id="{EB128D27-7430-D254-88CF-919DAF48640E}"/>
              </a:ext>
            </a:extLst>
          </p:cNvPr>
          <p:cNvSpPr>
            <a:spLocks noGrp="1"/>
          </p:cNvSpPr>
          <p:nvPr>
            <p:ph type="body" sz="half" idx="14"/>
          </p:nvPr>
        </p:nvSpPr>
        <p:spPr>
          <a:xfrm>
            <a:off x="542459" y="2164466"/>
            <a:ext cx="4229565" cy="3980692"/>
          </a:xfrm>
        </p:spPr>
        <p:txBody>
          <a:bodyPr>
            <a:normAutofit/>
          </a:bodyPr>
          <a:lstStyle>
            <a:lvl1pPr marL="0" indent="0">
              <a:lnSpc>
                <a:spcPct val="100000"/>
              </a:lnSpc>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82496589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ontent with Blue Graph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21D5E-8ED1-BB9C-79C8-9E1975DEBA38}"/>
              </a:ext>
            </a:extLst>
          </p:cNvPr>
          <p:cNvSpPr>
            <a:spLocks noGrp="1"/>
          </p:cNvSpPr>
          <p:nvPr>
            <p:ph type="title"/>
          </p:nvPr>
        </p:nvSpPr>
        <p:spPr>
          <a:xfrm>
            <a:off x="542459" y="885824"/>
            <a:ext cx="7258878" cy="1171576"/>
          </a:xfrm>
          <a:prstGeom prst="rect">
            <a:avLst/>
          </a:prstGeo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3E31E832-14C2-C185-DD7F-A83DBFC3C5E0}"/>
              </a:ext>
            </a:extLst>
          </p:cNvPr>
          <p:cNvSpPr>
            <a:spLocks noGrp="1"/>
          </p:cNvSpPr>
          <p:nvPr>
            <p:ph type="body" sz="half" idx="2"/>
          </p:nvPr>
        </p:nvSpPr>
        <p:spPr>
          <a:xfrm>
            <a:off x="542460" y="2164466"/>
            <a:ext cx="4839768" cy="3980692"/>
          </a:xfrm>
        </p:spPr>
        <p:txBody>
          <a:bodyPr>
            <a:normAutofit/>
          </a:bodyPr>
          <a:lstStyle>
            <a:lvl1pPr marL="0" indent="0">
              <a:lnSpc>
                <a:spcPct val="100000"/>
              </a:lnSpc>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Slide Number Placeholder 5">
            <a:extLst>
              <a:ext uri="{FF2B5EF4-FFF2-40B4-BE49-F238E27FC236}">
                <a16:creationId xmlns:a16="http://schemas.microsoft.com/office/drawing/2014/main" id="{902A86E0-319A-6147-FCF4-BE9D980EFA45}"/>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2" name="Footer Placeholder 4">
            <a:extLst>
              <a:ext uri="{FF2B5EF4-FFF2-40B4-BE49-F238E27FC236}">
                <a16:creationId xmlns:a16="http://schemas.microsoft.com/office/drawing/2014/main" id="{DBDC2AFB-95C4-7F26-C5EB-D34033E9FAF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3" name="Picture Placeholder 5">
            <a:extLst>
              <a:ext uri="{FF2B5EF4-FFF2-40B4-BE49-F238E27FC236}">
                <a16:creationId xmlns:a16="http://schemas.microsoft.com/office/drawing/2014/main" id="{64EBE8AA-BA09-4918-9E0C-F0C6831FBD6D}"/>
              </a:ext>
            </a:extLst>
          </p:cNvPr>
          <p:cNvSpPr>
            <a:spLocks noGrp="1"/>
          </p:cNvSpPr>
          <p:nvPr>
            <p:ph type="pic" sz="quarter" idx="13"/>
          </p:nvPr>
        </p:nvSpPr>
        <p:spPr>
          <a:xfrm>
            <a:off x="5350404" y="-8452"/>
            <a:ext cx="6845952" cy="6524081"/>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00 h 10000"/>
              <a:gd name="connsiteX1" fmla="*/ 2000 w 10000"/>
              <a:gd name="connsiteY1" fmla="*/ 0 h 10000"/>
              <a:gd name="connsiteX2" fmla="*/ 10000 w 10000"/>
              <a:gd name="connsiteY2" fmla="*/ 0 h 10000"/>
              <a:gd name="connsiteX3" fmla="*/ 9994 w 10000"/>
              <a:gd name="connsiteY3" fmla="*/ 9965 h 10000"/>
              <a:gd name="connsiteX4" fmla="*/ 0 w 10000"/>
              <a:gd name="connsiteY4" fmla="*/ 10000 h 10000"/>
              <a:gd name="connsiteX0" fmla="*/ 0 w 10000"/>
              <a:gd name="connsiteY0" fmla="*/ 10000 h 10000"/>
              <a:gd name="connsiteX1" fmla="*/ 6104 w 10000"/>
              <a:gd name="connsiteY1" fmla="*/ 0 h 10000"/>
              <a:gd name="connsiteX2" fmla="*/ 10000 w 10000"/>
              <a:gd name="connsiteY2" fmla="*/ 0 h 10000"/>
              <a:gd name="connsiteX3" fmla="*/ 9994 w 10000"/>
              <a:gd name="connsiteY3" fmla="*/ 9965 h 10000"/>
              <a:gd name="connsiteX4" fmla="*/ 0 w 10000"/>
              <a:gd name="connsiteY4" fmla="*/ 10000 h 10000"/>
              <a:gd name="connsiteX0" fmla="*/ 0 w 10000"/>
              <a:gd name="connsiteY0" fmla="*/ 10000 h 10000"/>
              <a:gd name="connsiteX1" fmla="*/ 6104 w 10000"/>
              <a:gd name="connsiteY1" fmla="*/ 0 h 10000"/>
              <a:gd name="connsiteX2" fmla="*/ 10000 w 10000"/>
              <a:gd name="connsiteY2" fmla="*/ 0 h 10000"/>
              <a:gd name="connsiteX3" fmla="*/ 9994 w 10000"/>
              <a:gd name="connsiteY3" fmla="*/ 9998 h 10000"/>
              <a:gd name="connsiteX4" fmla="*/ 0 w 10000"/>
              <a:gd name="connsiteY4" fmla="*/ 10000 h 10000"/>
              <a:gd name="connsiteX0" fmla="*/ 0 w 10000"/>
              <a:gd name="connsiteY0" fmla="*/ 10020 h 10020"/>
              <a:gd name="connsiteX1" fmla="*/ 6123 w 10000"/>
              <a:gd name="connsiteY1" fmla="*/ 0 h 10020"/>
              <a:gd name="connsiteX2" fmla="*/ 10000 w 10000"/>
              <a:gd name="connsiteY2" fmla="*/ 20 h 10020"/>
              <a:gd name="connsiteX3" fmla="*/ 9994 w 10000"/>
              <a:gd name="connsiteY3" fmla="*/ 10018 h 10020"/>
              <a:gd name="connsiteX4" fmla="*/ 0 w 10000"/>
              <a:gd name="connsiteY4" fmla="*/ 10020 h 10020"/>
              <a:gd name="connsiteX0" fmla="*/ 0 w 9994"/>
              <a:gd name="connsiteY0" fmla="*/ 10026 h 10026"/>
              <a:gd name="connsiteX1" fmla="*/ 6123 w 9994"/>
              <a:gd name="connsiteY1" fmla="*/ 6 h 10026"/>
              <a:gd name="connsiteX2" fmla="*/ 9994 w 9994"/>
              <a:gd name="connsiteY2" fmla="*/ 0 h 10026"/>
              <a:gd name="connsiteX3" fmla="*/ 9994 w 9994"/>
              <a:gd name="connsiteY3" fmla="*/ 10024 h 10026"/>
              <a:gd name="connsiteX4" fmla="*/ 0 w 9994"/>
              <a:gd name="connsiteY4" fmla="*/ 10026 h 10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 h="10026">
                <a:moveTo>
                  <a:pt x="0" y="10026"/>
                </a:moveTo>
                <a:lnTo>
                  <a:pt x="6123" y="6"/>
                </a:lnTo>
                <a:lnTo>
                  <a:pt x="9994" y="0"/>
                </a:lnTo>
                <a:cubicBezTo>
                  <a:pt x="9992" y="3322"/>
                  <a:pt x="9996" y="6702"/>
                  <a:pt x="9994" y="10024"/>
                </a:cubicBezTo>
                <a:lnTo>
                  <a:pt x="0" y="10026"/>
                </a:lnTo>
                <a:close/>
              </a:path>
            </a:pathLst>
          </a:custGeom>
          <a:solidFill>
            <a:schemeClr val="accent4"/>
          </a:solidFill>
          <a:ln>
            <a:noFill/>
          </a:ln>
        </p:spPr>
        <p:txBody>
          <a:bodyPr/>
          <a:lstStyle/>
          <a:p>
            <a:r>
              <a:rPr lang="en-US"/>
              <a:t>Click icon to add picture</a:t>
            </a:r>
          </a:p>
        </p:txBody>
      </p:sp>
    </p:spTree>
    <p:extLst>
      <p:ext uri="{BB962C8B-B14F-4D97-AF65-F5344CB8AC3E}">
        <p14:creationId xmlns:p14="http://schemas.microsoft.com/office/powerpoint/2010/main" val="414767768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ontent, Subhea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21D5E-8ED1-BB9C-79C8-9E1975DEBA38}"/>
              </a:ext>
            </a:extLst>
          </p:cNvPr>
          <p:cNvSpPr>
            <a:spLocks noGrp="1"/>
          </p:cNvSpPr>
          <p:nvPr>
            <p:ph type="title"/>
          </p:nvPr>
        </p:nvSpPr>
        <p:spPr>
          <a:xfrm>
            <a:off x="542459" y="885824"/>
            <a:ext cx="7258878" cy="1171576"/>
          </a:xfrm>
          <a:prstGeom prst="rect">
            <a:avLst/>
          </a:prstGeo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3E31E832-14C2-C185-DD7F-A83DBFC3C5E0}"/>
              </a:ext>
            </a:extLst>
          </p:cNvPr>
          <p:cNvSpPr>
            <a:spLocks noGrp="1"/>
          </p:cNvSpPr>
          <p:nvPr>
            <p:ph type="body" sz="half" idx="2"/>
          </p:nvPr>
        </p:nvSpPr>
        <p:spPr>
          <a:xfrm>
            <a:off x="542460" y="2766584"/>
            <a:ext cx="4989096" cy="3378574"/>
          </a:xfrm>
        </p:spPr>
        <p:txBody>
          <a:bodyPr>
            <a:normAutofit/>
          </a:bodyPr>
          <a:lstStyle>
            <a:lvl1pPr marL="0" indent="0">
              <a:lnSpc>
                <a:spcPct val="100000"/>
              </a:lnSpc>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Slide Number Placeholder 5">
            <a:extLst>
              <a:ext uri="{FF2B5EF4-FFF2-40B4-BE49-F238E27FC236}">
                <a16:creationId xmlns:a16="http://schemas.microsoft.com/office/drawing/2014/main" id="{902A86E0-319A-6147-FCF4-BE9D980EFA45}"/>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2" name="Footer Placeholder 4">
            <a:extLst>
              <a:ext uri="{FF2B5EF4-FFF2-40B4-BE49-F238E27FC236}">
                <a16:creationId xmlns:a16="http://schemas.microsoft.com/office/drawing/2014/main" id="{DBDC2AFB-95C4-7F26-C5EB-D34033E9FAF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5" name="Text Placeholder 2">
            <a:extLst>
              <a:ext uri="{FF2B5EF4-FFF2-40B4-BE49-F238E27FC236}">
                <a16:creationId xmlns:a16="http://schemas.microsoft.com/office/drawing/2014/main" id="{2944A5D6-734B-463E-756D-0CF3531A38CE}"/>
              </a:ext>
            </a:extLst>
          </p:cNvPr>
          <p:cNvSpPr>
            <a:spLocks noGrp="1"/>
          </p:cNvSpPr>
          <p:nvPr>
            <p:ph type="body" idx="13"/>
          </p:nvPr>
        </p:nvSpPr>
        <p:spPr>
          <a:xfrm>
            <a:off x="542459" y="2156151"/>
            <a:ext cx="6659851" cy="511681"/>
          </a:xfrm>
        </p:spPr>
        <p:txBody>
          <a:bodyPr anchor="b">
            <a:normAutofit/>
          </a:bodyPr>
          <a:lstStyle>
            <a:lvl1pPr marL="0" indent="0">
              <a:buNone/>
              <a:defRPr sz="2600" b="1">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Picture Placeholder 5">
            <a:extLst>
              <a:ext uri="{FF2B5EF4-FFF2-40B4-BE49-F238E27FC236}">
                <a16:creationId xmlns:a16="http://schemas.microsoft.com/office/drawing/2014/main" id="{2DCC8871-6816-648C-E498-DF78A96D27D5}"/>
              </a:ext>
            </a:extLst>
          </p:cNvPr>
          <p:cNvSpPr>
            <a:spLocks noGrp="1"/>
          </p:cNvSpPr>
          <p:nvPr>
            <p:ph type="pic" sz="quarter" idx="14"/>
          </p:nvPr>
        </p:nvSpPr>
        <p:spPr>
          <a:xfrm>
            <a:off x="5350404" y="-8452"/>
            <a:ext cx="6845952" cy="6524081"/>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00 h 10000"/>
              <a:gd name="connsiteX1" fmla="*/ 2000 w 10000"/>
              <a:gd name="connsiteY1" fmla="*/ 0 h 10000"/>
              <a:gd name="connsiteX2" fmla="*/ 10000 w 10000"/>
              <a:gd name="connsiteY2" fmla="*/ 0 h 10000"/>
              <a:gd name="connsiteX3" fmla="*/ 9994 w 10000"/>
              <a:gd name="connsiteY3" fmla="*/ 9965 h 10000"/>
              <a:gd name="connsiteX4" fmla="*/ 0 w 10000"/>
              <a:gd name="connsiteY4" fmla="*/ 10000 h 10000"/>
              <a:gd name="connsiteX0" fmla="*/ 0 w 10000"/>
              <a:gd name="connsiteY0" fmla="*/ 10000 h 10000"/>
              <a:gd name="connsiteX1" fmla="*/ 6104 w 10000"/>
              <a:gd name="connsiteY1" fmla="*/ 0 h 10000"/>
              <a:gd name="connsiteX2" fmla="*/ 10000 w 10000"/>
              <a:gd name="connsiteY2" fmla="*/ 0 h 10000"/>
              <a:gd name="connsiteX3" fmla="*/ 9994 w 10000"/>
              <a:gd name="connsiteY3" fmla="*/ 9965 h 10000"/>
              <a:gd name="connsiteX4" fmla="*/ 0 w 10000"/>
              <a:gd name="connsiteY4" fmla="*/ 10000 h 10000"/>
              <a:gd name="connsiteX0" fmla="*/ 0 w 10000"/>
              <a:gd name="connsiteY0" fmla="*/ 10000 h 10000"/>
              <a:gd name="connsiteX1" fmla="*/ 6104 w 10000"/>
              <a:gd name="connsiteY1" fmla="*/ 0 h 10000"/>
              <a:gd name="connsiteX2" fmla="*/ 10000 w 10000"/>
              <a:gd name="connsiteY2" fmla="*/ 0 h 10000"/>
              <a:gd name="connsiteX3" fmla="*/ 9994 w 10000"/>
              <a:gd name="connsiteY3" fmla="*/ 9998 h 10000"/>
              <a:gd name="connsiteX4" fmla="*/ 0 w 10000"/>
              <a:gd name="connsiteY4" fmla="*/ 10000 h 10000"/>
              <a:gd name="connsiteX0" fmla="*/ 0 w 10000"/>
              <a:gd name="connsiteY0" fmla="*/ 10020 h 10020"/>
              <a:gd name="connsiteX1" fmla="*/ 6123 w 10000"/>
              <a:gd name="connsiteY1" fmla="*/ 0 h 10020"/>
              <a:gd name="connsiteX2" fmla="*/ 10000 w 10000"/>
              <a:gd name="connsiteY2" fmla="*/ 20 h 10020"/>
              <a:gd name="connsiteX3" fmla="*/ 9994 w 10000"/>
              <a:gd name="connsiteY3" fmla="*/ 10018 h 10020"/>
              <a:gd name="connsiteX4" fmla="*/ 0 w 10000"/>
              <a:gd name="connsiteY4" fmla="*/ 10020 h 10020"/>
              <a:gd name="connsiteX0" fmla="*/ 0 w 9994"/>
              <a:gd name="connsiteY0" fmla="*/ 10026 h 10026"/>
              <a:gd name="connsiteX1" fmla="*/ 6123 w 9994"/>
              <a:gd name="connsiteY1" fmla="*/ 6 h 10026"/>
              <a:gd name="connsiteX2" fmla="*/ 9994 w 9994"/>
              <a:gd name="connsiteY2" fmla="*/ 0 h 10026"/>
              <a:gd name="connsiteX3" fmla="*/ 9994 w 9994"/>
              <a:gd name="connsiteY3" fmla="*/ 10024 h 10026"/>
              <a:gd name="connsiteX4" fmla="*/ 0 w 9994"/>
              <a:gd name="connsiteY4" fmla="*/ 10026 h 10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 h="10026">
                <a:moveTo>
                  <a:pt x="0" y="10026"/>
                </a:moveTo>
                <a:lnTo>
                  <a:pt x="6123" y="6"/>
                </a:lnTo>
                <a:lnTo>
                  <a:pt x="9994" y="0"/>
                </a:lnTo>
                <a:cubicBezTo>
                  <a:pt x="9992" y="3322"/>
                  <a:pt x="9996" y="6702"/>
                  <a:pt x="9994" y="10024"/>
                </a:cubicBezTo>
                <a:lnTo>
                  <a:pt x="0" y="10026"/>
                </a:lnTo>
                <a:close/>
              </a:path>
            </a:pathLst>
          </a:custGeom>
          <a:ln>
            <a:noFill/>
          </a:ln>
        </p:spPr>
        <p:txBody>
          <a:bodyPr/>
          <a:lstStyle/>
          <a:p>
            <a:r>
              <a:rPr lang="en-US"/>
              <a:t>Click icon to add picture</a:t>
            </a:r>
          </a:p>
        </p:txBody>
      </p:sp>
    </p:spTree>
    <p:extLst>
      <p:ext uri="{BB962C8B-B14F-4D97-AF65-F5344CB8AC3E}">
        <p14:creationId xmlns:p14="http://schemas.microsoft.com/office/powerpoint/2010/main" val="312474455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ontent, Subhead, Image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81CE48-6A3F-A45F-9D03-9BDEDBA260C7}"/>
              </a:ext>
            </a:extLst>
          </p:cNvPr>
          <p:cNvPicPr>
            <a:picLocks noChangeAspect="1"/>
          </p:cNvPicPr>
          <p:nvPr userDrawn="1"/>
        </p:nvPicPr>
        <p:blipFill>
          <a:blip r:embed="rId2"/>
          <a:srcRect/>
          <a:stretch/>
        </p:blipFill>
        <p:spPr>
          <a:xfrm>
            <a:off x="5326612" y="0"/>
            <a:ext cx="6865388" cy="6520843"/>
          </a:xfrm>
          <a:prstGeom prst="rect">
            <a:avLst/>
          </a:prstGeom>
        </p:spPr>
      </p:pic>
      <p:sp>
        <p:nvSpPr>
          <p:cNvPr id="2" name="Title 1">
            <a:extLst>
              <a:ext uri="{FF2B5EF4-FFF2-40B4-BE49-F238E27FC236}">
                <a16:creationId xmlns:a16="http://schemas.microsoft.com/office/drawing/2014/main" id="{37821D5E-8ED1-BB9C-79C8-9E1975DEBA38}"/>
              </a:ext>
            </a:extLst>
          </p:cNvPr>
          <p:cNvSpPr>
            <a:spLocks noGrp="1"/>
          </p:cNvSpPr>
          <p:nvPr>
            <p:ph type="title"/>
          </p:nvPr>
        </p:nvSpPr>
        <p:spPr>
          <a:xfrm>
            <a:off x="542459" y="885824"/>
            <a:ext cx="7258878" cy="1171576"/>
          </a:xfrm>
          <a:prstGeom prst="rect">
            <a:avLst/>
          </a:prstGeo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3E31E832-14C2-C185-DD7F-A83DBFC3C5E0}"/>
              </a:ext>
            </a:extLst>
          </p:cNvPr>
          <p:cNvSpPr>
            <a:spLocks noGrp="1"/>
          </p:cNvSpPr>
          <p:nvPr>
            <p:ph type="body" sz="half" idx="2"/>
          </p:nvPr>
        </p:nvSpPr>
        <p:spPr>
          <a:xfrm>
            <a:off x="542460" y="2766584"/>
            <a:ext cx="4989096" cy="3378574"/>
          </a:xfrm>
        </p:spPr>
        <p:txBody>
          <a:bodyPr>
            <a:normAutofit/>
          </a:bodyPr>
          <a:lstStyle>
            <a:lvl1pPr marL="0" indent="0">
              <a:lnSpc>
                <a:spcPct val="100000"/>
              </a:lnSpc>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Slide Number Placeholder 5">
            <a:extLst>
              <a:ext uri="{FF2B5EF4-FFF2-40B4-BE49-F238E27FC236}">
                <a16:creationId xmlns:a16="http://schemas.microsoft.com/office/drawing/2014/main" id="{902A86E0-319A-6147-FCF4-BE9D980EFA45}"/>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2" name="Footer Placeholder 4">
            <a:extLst>
              <a:ext uri="{FF2B5EF4-FFF2-40B4-BE49-F238E27FC236}">
                <a16:creationId xmlns:a16="http://schemas.microsoft.com/office/drawing/2014/main" id="{DBDC2AFB-95C4-7F26-C5EB-D34033E9FAF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5" name="Text Placeholder 2">
            <a:extLst>
              <a:ext uri="{FF2B5EF4-FFF2-40B4-BE49-F238E27FC236}">
                <a16:creationId xmlns:a16="http://schemas.microsoft.com/office/drawing/2014/main" id="{2944A5D6-734B-463E-756D-0CF3531A38CE}"/>
              </a:ext>
            </a:extLst>
          </p:cNvPr>
          <p:cNvSpPr>
            <a:spLocks noGrp="1"/>
          </p:cNvSpPr>
          <p:nvPr>
            <p:ph type="body" idx="13"/>
          </p:nvPr>
        </p:nvSpPr>
        <p:spPr>
          <a:xfrm>
            <a:off x="542459" y="2156151"/>
            <a:ext cx="6659851" cy="511681"/>
          </a:xfrm>
        </p:spPr>
        <p:txBody>
          <a:bodyPr anchor="b">
            <a:normAutofit/>
          </a:bodyPr>
          <a:lstStyle>
            <a:lvl1pPr marL="0" indent="0">
              <a:buNone/>
              <a:defRPr sz="2600" b="1">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Tree>
    <p:extLst>
      <p:ext uri="{BB962C8B-B14F-4D97-AF65-F5344CB8AC3E}">
        <p14:creationId xmlns:p14="http://schemas.microsoft.com/office/powerpoint/2010/main" val="302059590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Slide Plai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FAC9F95-B973-986C-5656-EEFD39DE9B7F}"/>
              </a:ext>
            </a:extLst>
          </p:cNvPr>
          <p:cNvSpPr>
            <a:spLocks noGrp="1"/>
          </p:cNvSpPr>
          <p:nvPr>
            <p:ph type="pic" sz="quarter" idx="13"/>
          </p:nvPr>
        </p:nvSpPr>
        <p:spPr>
          <a:xfrm>
            <a:off x="5350404" y="-8452"/>
            <a:ext cx="6845952" cy="6524081"/>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00 h 10000"/>
              <a:gd name="connsiteX1" fmla="*/ 2000 w 10000"/>
              <a:gd name="connsiteY1" fmla="*/ 0 h 10000"/>
              <a:gd name="connsiteX2" fmla="*/ 10000 w 10000"/>
              <a:gd name="connsiteY2" fmla="*/ 0 h 10000"/>
              <a:gd name="connsiteX3" fmla="*/ 9994 w 10000"/>
              <a:gd name="connsiteY3" fmla="*/ 9965 h 10000"/>
              <a:gd name="connsiteX4" fmla="*/ 0 w 10000"/>
              <a:gd name="connsiteY4" fmla="*/ 10000 h 10000"/>
              <a:gd name="connsiteX0" fmla="*/ 0 w 10000"/>
              <a:gd name="connsiteY0" fmla="*/ 10000 h 10000"/>
              <a:gd name="connsiteX1" fmla="*/ 6104 w 10000"/>
              <a:gd name="connsiteY1" fmla="*/ 0 h 10000"/>
              <a:gd name="connsiteX2" fmla="*/ 10000 w 10000"/>
              <a:gd name="connsiteY2" fmla="*/ 0 h 10000"/>
              <a:gd name="connsiteX3" fmla="*/ 9994 w 10000"/>
              <a:gd name="connsiteY3" fmla="*/ 9965 h 10000"/>
              <a:gd name="connsiteX4" fmla="*/ 0 w 10000"/>
              <a:gd name="connsiteY4" fmla="*/ 10000 h 10000"/>
              <a:gd name="connsiteX0" fmla="*/ 0 w 10000"/>
              <a:gd name="connsiteY0" fmla="*/ 10000 h 10000"/>
              <a:gd name="connsiteX1" fmla="*/ 6104 w 10000"/>
              <a:gd name="connsiteY1" fmla="*/ 0 h 10000"/>
              <a:gd name="connsiteX2" fmla="*/ 10000 w 10000"/>
              <a:gd name="connsiteY2" fmla="*/ 0 h 10000"/>
              <a:gd name="connsiteX3" fmla="*/ 9994 w 10000"/>
              <a:gd name="connsiteY3" fmla="*/ 9998 h 10000"/>
              <a:gd name="connsiteX4" fmla="*/ 0 w 10000"/>
              <a:gd name="connsiteY4" fmla="*/ 10000 h 10000"/>
              <a:gd name="connsiteX0" fmla="*/ 0 w 10000"/>
              <a:gd name="connsiteY0" fmla="*/ 10020 h 10020"/>
              <a:gd name="connsiteX1" fmla="*/ 6123 w 10000"/>
              <a:gd name="connsiteY1" fmla="*/ 0 h 10020"/>
              <a:gd name="connsiteX2" fmla="*/ 10000 w 10000"/>
              <a:gd name="connsiteY2" fmla="*/ 20 h 10020"/>
              <a:gd name="connsiteX3" fmla="*/ 9994 w 10000"/>
              <a:gd name="connsiteY3" fmla="*/ 10018 h 10020"/>
              <a:gd name="connsiteX4" fmla="*/ 0 w 10000"/>
              <a:gd name="connsiteY4" fmla="*/ 10020 h 10020"/>
              <a:gd name="connsiteX0" fmla="*/ 0 w 9994"/>
              <a:gd name="connsiteY0" fmla="*/ 10026 h 10026"/>
              <a:gd name="connsiteX1" fmla="*/ 6123 w 9994"/>
              <a:gd name="connsiteY1" fmla="*/ 6 h 10026"/>
              <a:gd name="connsiteX2" fmla="*/ 9994 w 9994"/>
              <a:gd name="connsiteY2" fmla="*/ 0 h 10026"/>
              <a:gd name="connsiteX3" fmla="*/ 9994 w 9994"/>
              <a:gd name="connsiteY3" fmla="*/ 10024 h 10026"/>
              <a:gd name="connsiteX4" fmla="*/ 0 w 9994"/>
              <a:gd name="connsiteY4" fmla="*/ 10026 h 10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 h="10026">
                <a:moveTo>
                  <a:pt x="0" y="10026"/>
                </a:moveTo>
                <a:lnTo>
                  <a:pt x="6123" y="6"/>
                </a:lnTo>
                <a:lnTo>
                  <a:pt x="9994" y="0"/>
                </a:lnTo>
                <a:cubicBezTo>
                  <a:pt x="9992" y="3322"/>
                  <a:pt x="9996" y="6702"/>
                  <a:pt x="9994" y="10024"/>
                </a:cubicBezTo>
                <a:lnTo>
                  <a:pt x="0" y="10026"/>
                </a:lnTo>
                <a:close/>
              </a:path>
            </a:pathLst>
          </a:custGeom>
          <a:ln>
            <a:noFill/>
          </a:ln>
        </p:spPr>
        <p:txBody>
          <a:bodyPr/>
          <a:lstStyle/>
          <a:p>
            <a:r>
              <a:rPr lang="en-US"/>
              <a:t>Click icon to add picture</a:t>
            </a:r>
          </a:p>
        </p:txBody>
      </p:sp>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7478009" cy="2387600"/>
          </a:xfrm>
          <a:custGeom>
            <a:avLst/>
            <a:gdLst>
              <a:gd name="connsiteX0" fmla="*/ 0 w 7184498"/>
              <a:gd name="connsiteY0" fmla="*/ 0 h 2387600"/>
              <a:gd name="connsiteX1" fmla="*/ 7184498 w 7184498"/>
              <a:gd name="connsiteY1" fmla="*/ 0 h 2387600"/>
              <a:gd name="connsiteX2" fmla="*/ 7184498 w 7184498"/>
              <a:gd name="connsiteY2" fmla="*/ 2387600 h 2387600"/>
              <a:gd name="connsiteX3" fmla="*/ 0 w 7184498"/>
              <a:gd name="connsiteY3" fmla="*/ 2387600 h 2387600"/>
              <a:gd name="connsiteX4" fmla="*/ 0 w 7184498"/>
              <a:gd name="connsiteY4" fmla="*/ 0 h 2387600"/>
              <a:gd name="connsiteX0" fmla="*/ 0 w 7184498"/>
              <a:gd name="connsiteY0" fmla="*/ 0 h 2387600"/>
              <a:gd name="connsiteX1" fmla="*/ 7184498 w 7184498"/>
              <a:gd name="connsiteY1" fmla="*/ 0 h 2387600"/>
              <a:gd name="connsiteX2" fmla="*/ 5920142 w 7184498"/>
              <a:gd name="connsiteY2" fmla="*/ 2387600 h 2387600"/>
              <a:gd name="connsiteX3" fmla="*/ 0 w 7184498"/>
              <a:gd name="connsiteY3" fmla="*/ 2387600 h 2387600"/>
              <a:gd name="connsiteX4" fmla="*/ 0 w 7184498"/>
              <a:gd name="connsiteY4" fmla="*/ 0 h 2387600"/>
              <a:gd name="connsiteX0" fmla="*/ 0 w 7478009"/>
              <a:gd name="connsiteY0" fmla="*/ 0 h 2387600"/>
              <a:gd name="connsiteX1" fmla="*/ 7478009 w 7478009"/>
              <a:gd name="connsiteY1" fmla="*/ 0 h 2387600"/>
              <a:gd name="connsiteX2" fmla="*/ 5920142 w 7478009"/>
              <a:gd name="connsiteY2" fmla="*/ 2387600 h 2387600"/>
              <a:gd name="connsiteX3" fmla="*/ 0 w 7478009"/>
              <a:gd name="connsiteY3" fmla="*/ 2387600 h 2387600"/>
              <a:gd name="connsiteX4" fmla="*/ 0 w 7478009"/>
              <a:gd name="connsiteY4" fmla="*/ 0 h 238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8009" h="2387600">
                <a:moveTo>
                  <a:pt x="0" y="0"/>
                </a:moveTo>
                <a:lnTo>
                  <a:pt x="7478009" y="0"/>
                </a:lnTo>
                <a:lnTo>
                  <a:pt x="5920142" y="2387600"/>
                </a:lnTo>
                <a:lnTo>
                  <a:pt x="0" y="2387600"/>
                </a:lnTo>
                <a:lnTo>
                  <a:pt x="0" y="0"/>
                </a:lnTo>
                <a:close/>
              </a:path>
            </a:pathLst>
          </a:cu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5773386" cy="1209547"/>
          </a:xfrm>
        </p:spPr>
        <p:txBody>
          <a:bodyPr/>
          <a:lstStyle>
            <a:lvl1pPr marL="0" indent="0" algn="l">
              <a:buNone/>
              <a:defRPr sz="24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8" name="Footer Placeholder 4">
            <a:extLst>
              <a:ext uri="{FF2B5EF4-FFF2-40B4-BE49-F238E27FC236}">
                <a16:creationId xmlns:a16="http://schemas.microsoft.com/office/drawing/2014/main" id="{AFDB4753-DAE5-BFAA-18EE-6DE2B7671D70}"/>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3227996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9814380" cy="2387600"/>
          </a:xfrm>
          <a:prstGeom prst="rect">
            <a:avLst/>
          </a:pr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9814380" cy="1209547"/>
          </a:xfrm>
        </p:spPr>
        <p:txBody>
          <a:bodyPr/>
          <a:lstStyle>
            <a:lvl1pPr marL="0" indent="0" algn="l">
              <a:buNone/>
              <a:defRPr sz="24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8" name="Footer Placeholder 4">
            <a:extLst>
              <a:ext uri="{FF2B5EF4-FFF2-40B4-BE49-F238E27FC236}">
                <a16:creationId xmlns:a16="http://schemas.microsoft.com/office/drawing/2014/main" id="{AFDB4753-DAE5-BFAA-18EE-6DE2B7671D70}"/>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40178223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D6870-B173-DAA0-6840-93244B9FCB20}"/>
              </a:ext>
            </a:extLst>
          </p:cNvPr>
          <p:cNvSpPr>
            <a:spLocks noGrp="1"/>
          </p:cNvSpPr>
          <p:nvPr>
            <p:ph type="title"/>
          </p:nvPr>
        </p:nvSpPr>
        <p:spPr>
          <a:xfrm>
            <a:off x="542460" y="885825"/>
            <a:ext cx="11107080" cy="1325563"/>
          </a:xfrm>
          <a:prstGeom prst="rect">
            <a:avLst/>
          </a:prstGeom>
        </p:spPr>
        <p:txBody>
          <a:bodyPr anchor="b"/>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409103B-5AD3-E947-D0F0-EB8A6E122DB2}"/>
              </a:ext>
            </a:extLst>
          </p:cNvPr>
          <p:cNvSpPr>
            <a:spLocks noGrp="1"/>
          </p:cNvSpPr>
          <p:nvPr>
            <p:ph idx="1"/>
          </p:nvPr>
        </p:nvSpPr>
        <p:spPr>
          <a:xfrm>
            <a:off x="542460" y="2346325"/>
            <a:ext cx="11107080"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29759654-9AC7-C79E-E221-7C6063E5004A}"/>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8" name="Footer Placeholder 4">
            <a:extLst>
              <a:ext uri="{FF2B5EF4-FFF2-40B4-BE49-F238E27FC236}">
                <a16:creationId xmlns:a16="http://schemas.microsoft.com/office/drawing/2014/main" id="{4CB45504-298C-B993-0D90-C6057B6C532E}"/>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75326146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with Cow 1">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26D8AF7-E1A9-1584-3E39-F5B7AF187B00}"/>
              </a:ext>
            </a:extLst>
          </p:cNvPr>
          <p:cNvPicPr>
            <a:picLocks noChangeAspect="1"/>
          </p:cNvPicPr>
          <p:nvPr userDrawn="1"/>
        </p:nvPicPr>
        <p:blipFill>
          <a:blip r:embed="rId2"/>
          <a:srcRect/>
          <a:stretch/>
        </p:blipFill>
        <p:spPr>
          <a:xfrm>
            <a:off x="5334497" y="-18169"/>
            <a:ext cx="6858000" cy="6530093"/>
          </a:xfrm>
          <a:prstGeom prst="rect">
            <a:avLst/>
          </a:prstGeom>
        </p:spPr>
      </p:pic>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7478009" cy="2387600"/>
          </a:xfrm>
          <a:custGeom>
            <a:avLst/>
            <a:gdLst>
              <a:gd name="connsiteX0" fmla="*/ 0 w 7184498"/>
              <a:gd name="connsiteY0" fmla="*/ 0 h 2387600"/>
              <a:gd name="connsiteX1" fmla="*/ 7184498 w 7184498"/>
              <a:gd name="connsiteY1" fmla="*/ 0 h 2387600"/>
              <a:gd name="connsiteX2" fmla="*/ 7184498 w 7184498"/>
              <a:gd name="connsiteY2" fmla="*/ 2387600 h 2387600"/>
              <a:gd name="connsiteX3" fmla="*/ 0 w 7184498"/>
              <a:gd name="connsiteY3" fmla="*/ 2387600 h 2387600"/>
              <a:gd name="connsiteX4" fmla="*/ 0 w 7184498"/>
              <a:gd name="connsiteY4" fmla="*/ 0 h 2387600"/>
              <a:gd name="connsiteX0" fmla="*/ 0 w 7184498"/>
              <a:gd name="connsiteY0" fmla="*/ 0 h 2387600"/>
              <a:gd name="connsiteX1" fmla="*/ 7184498 w 7184498"/>
              <a:gd name="connsiteY1" fmla="*/ 0 h 2387600"/>
              <a:gd name="connsiteX2" fmla="*/ 5920142 w 7184498"/>
              <a:gd name="connsiteY2" fmla="*/ 2387600 h 2387600"/>
              <a:gd name="connsiteX3" fmla="*/ 0 w 7184498"/>
              <a:gd name="connsiteY3" fmla="*/ 2387600 h 2387600"/>
              <a:gd name="connsiteX4" fmla="*/ 0 w 7184498"/>
              <a:gd name="connsiteY4" fmla="*/ 0 h 2387600"/>
              <a:gd name="connsiteX0" fmla="*/ 0 w 7478009"/>
              <a:gd name="connsiteY0" fmla="*/ 0 h 2387600"/>
              <a:gd name="connsiteX1" fmla="*/ 7478009 w 7478009"/>
              <a:gd name="connsiteY1" fmla="*/ 0 h 2387600"/>
              <a:gd name="connsiteX2" fmla="*/ 5920142 w 7478009"/>
              <a:gd name="connsiteY2" fmla="*/ 2387600 h 2387600"/>
              <a:gd name="connsiteX3" fmla="*/ 0 w 7478009"/>
              <a:gd name="connsiteY3" fmla="*/ 2387600 h 2387600"/>
              <a:gd name="connsiteX4" fmla="*/ 0 w 7478009"/>
              <a:gd name="connsiteY4" fmla="*/ 0 h 238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8009" h="2387600">
                <a:moveTo>
                  <a:pt x="0" y="0"/>
                </a:moveTo>
                <a:lnTo>
                  <a:pt x="7478009" y="0"/>
                </a:lnTo>
                <a:lnTo>
                  <a:pt x="5920142" y="2387600"/>
                </a:lnTo>
                <a:lnTo>
                  <a:pt x="0" y="2387600"/>
                </a:lnTo>
                <a:lnTo>
                  <a:pt x="0" y="0"/>
                </a:lnTo>
                <a:close/>
              </a:path>
            </a:pathLst>
          </a:cu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5773386" cy="1209547"/>
          </a:xfrm>
        </p:spPr>
        <p:txBody>
          <a:bodyPr/>
          <a:lstStyle>
            <a:lvl1pPr marL="0" indent="0" algn="l">
              <a:buNone/>
              <a:defRPr sz="24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8" name="Footer Placeholder 4">
            <a:extLst>
              <a:ext uri="{FF2B5EF4-FFF2-40B4-BE49-F238E27FC236}">
                <a16:creationId xmlns:a16="http://schemas.microsoft.com/office/drawing/2014/main" id="{AFDB4753-DAE5-BFAA-18EE-6DE2B7671D70}"/>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390092349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tle with Cow 2">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26D8AF7-E1A9-1584-3E39-F5B7AF187B00}"/>
              </a:ext>
            </a:extLst>
          </p:cNvPr>
          <p:cNvPicPr>
            <a:picLocks noChangeAspect="1"/>
          </p:cNvPicPr>
          <p:nvPr userDrawn="1"/>
        </p:nvPicPr>
        <p:blipFill>
          <a:blip r:embed="rId2"/>
          <a:srcRect/>
          <a:stretch/>
        </p:blipFill>
        <p:spPr>
          <a:xfrm>
            <a:off x="5317066" y="-23197"/>
            <a:ext cx="6875431" cy="6539074"/>
          </a:xfrm>
          <a:prstGeom prst="rect">
            <a:avLst/>
          </a:prstGeom>
        </p:spPr>
      </p:pic>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7478009" cy="2387600"/>
          </a:xfrm>
          <a:custGeom>
            <a:avLst/>
            <a:gdLst>
              <a:gd name="connsiteX0" fmla="*/ 0 w 7184498"/>
              <a:gd name="connsiteY0" fmla="*/ 0 h 2387600"/>
              <a:gd name="connsiteX1" fmla="*/ 7184498 w 7184498"/>
              <a:gd name="connsiteY1" fmla="*/ 0 h 2387600"/>
              <a:gd name="connsiteX2" fmla="*/ 7184498 w 7184498"/>
              <a:gd name="connsiteY2" fmla="*/ 2387600 h 2387600"/>
              <a:gd name="connsiteX3" fmla="*/ 0 w 7184498"/>
              <a:gd name="connsiteY3" fmla="*/ 2387600 h 2387600"/>
              <a:gd name="connsiteX4" fmla="*/ 0 w 7184498"/>
              <a:gd name="connsiteY4" fmla="*/ 0 h 2387600"/>
              <a:gd name="connsiteX0" fmla="*/ 0 w 7184498"/>
              <a:gd name="connsiteY0" fmla="*/ 0 h 2387600"/>
              <a:gd name="connsiteX1" fmla="*/ 7184498 w 7184498"/>
              <a:gd name="connsiteY1" fmla="*/ 0 h 2387600"/>
              <a:gd name="connsiteX2" fmla="*/ 5920142 w 7184498"/>
              <a:gd name="connsiteY2" fmla="*/ 2387600 h 2387600"/>
              <a:gd name="connsiteX3" fmla="*/ 0 w 7184498"/>
              <a:gd name="connsiteY3" fmla="*/ 2387600 h 2387600"/>
              <a:gd name="connsiteX4" fmla="*/ 0 w 7184498"/>
              <a:gd name="connsiteY4" fmla="*/ 0 h 2387600"/>
              <a:gd name="connsiteX0" fmla="*/ 0 w 7478009"/>
              <a:gd name="connsiteY0" fmla="*/ 0 h 2387600"/>
              <a:gd name="connsiteX1" fmla="*/ 7478009 w 7478009"/>
              <a:gd name="connsiteY1" fmla="*/ 0 h 2387600"/>
              <a:gd name="connsiteX2" fmla="*/ 5920142 w 7478009"/>
              <a:gd name="connsiteY2" fmla="*/ 2387600 h 2387600"/>
              <a:gd name="connsiteX3" fmla="*/ 0 w 7478009"/>
              <a:gd name="connsiteY3" fmla="*/ 2387600 h 2387600"/>
              <a:gd name="connsiteX4" fmla="*/ 0 w 7478009"/>
              <a:gd name="connsiteY4" fmla="*/ 0 h 238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8009" h="2387600">
                <a:moveTo>
                  <a:pt x="0" y="0"/>
                </a:moveTo>
                <a:lnTo>
                  <a:pt x="7478009" y="0"/>
                </a:lnTo>
                <a:lnTo>
                  <a:pt x="5920142" y="2387600"/>
                </a:lnTo>
                <a:lnTo>
                  <a:pt x="0" y="2387600"/>
                </a:lnTo>
                <a:lnTo>
                  <a:pt x="0" y="0"/>
                </a:lnTo>
                <a:close/>
              </a:path>
            </a:pathLst>
          </a:cu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5773386" cy="1209547"/>
          </a:xfrm>
        </p:spPr>
        <p:txBody>
          <a:bodyPr/>
          <a:lstStyle>
            <a:lvl1pPr marL="0" indent="0" algn="l">
              <a:buNone/>
              <a:defRPr sz="24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8" name="Footer Placeholder 4">
            <a:extLst>
              <a:ext uri="{FF2B5EF4-FFF2-40B4-BE49-F238E27FC236}">
                <a16:creationId xmlns:a16="http://schemas.microsoft.com/office/drawing/2014/main" id="{AFDB4753-DAE5-BFAA-18EE-6DE2B7671D70}"/>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139816539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 with Cow 3">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26D8AF7-E1A9-1584-3E39-F5B7AF187B00}"/>
              </a:ext>
            </a:extLst>
          </p:cNvPr>
          <p:cNvPicPr>
            <a:picLocks noChangeAspect="1"/>
          </p:cNvPicPr>
          <p:nvPr userDrawn="1"/>
        </p:nvPicPr>
        <p:blipFill>
          <a:blip r:embed="rId2"/>
          <a:srcRect/>
          <a:stretch/>
        </p:blipFill>
        <p:spPr>
          <a:xfrm>
            <a:off x="5306648" y="-14813"/>
            <a:ext cx="6884050" cy="6533647"/>
          </a:xfrm>
          <a:prstGeom prst="rect">
            <a:avLst/>
          </a:prstGeom>
        </p:spPr>
      </p:pic>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7478009" cy="2387600"/>
          </a:xfrm>
          <a:custGeom>
            <a:avLst/>
            <a:gdLst>
              <a:gd name="connsiteX0" fmla="*/ 0 w 7184498"/>
              <a:gd name="connsiteY0" fmla="*/ 0 h 2387600"/>
              <a:gd name="connsiteX1" fmla="*/ 7184498 w 7184498"/>
              <a:gd name="connsiteY1" fmla="*/ 0 h 2387600"/>
              <a:gd name="connsiteX2" fmla="*/ 7184498 w 7184498"/>
              <a:gd name="connsiteY2" fmla="*/ 2387600 h 2387600"/>
              <a:gd name="connsiteX3" fmla="*/ 0 w 7184498"/>
              <a:gd name="connsiteY3" fmla="*/ 2387600 h 2387600"/>
              <a:gd name="connsiteX4" fmla="*/ 0 w 7184498"/>
              <a:gd name="connsiteY4" fmla="*/ 0 h 2387600"/>
              <a:gd name="connsiteX0" fmla="*/ 0 w 7184498"/>
              <a:gd name="connsiteY0" fmla="*/ 0 h 2387600"/>
              <a:gd name="connsiteX1" fmla="*/ 7184498 w 7184498"/>
              <a:gd name="connsiteY1" fmla="*/ 0 h 2387600"/>
              <a:gd name="connsiteX2" fmla="*/ 5920142 w 7184498"/>
              <a:gd name="connsiteY2" fmla="*/ 2387600 h 2387600"/>
              <a:gd name="connsiteX3" fmla="*/ 0 w 7184498"/>
              <a:gd name="connsiteY3" fmla="*/ 2387600 h 2387600"/>
              <a:gd name="connsiteX4" fmla="*/ 0 w 7184498"/>
              <a:gd name="connsiteY4" fmla="*/ 0 h 2387600"/>
              <a:gd name="connsiteX0" fmla="*/ 0 w 7478009"/>
              <a:gd name="connsiteY0" fmla="*/ 0 h 2387600"/>
              <a:gd name="connsiteX1" fmla="*/ 7478009 w 7478009"/>
              <a:gd name="connsiteY1" fmla="*/ 0 h 2387600"/>
              <a:gd name="connsiteX2" fmla="*/ 5920142 w 7478009"/>
              <a:gd name="connsiteY2" fmla="*/ 2387600 h 2387600"/>
              <a:gd name="connsiteX3" fmla="*/ 0 w 7478009"/>
              <a:gd name="connsiteY3" fmla="*/ 2387600 h 2387600"/>
              <a:gd name="connsiteX4" fmla="*/ 0 w 7478009"/>
              <a:gd name="connsiteY4" fmla="*/ 0 h 238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8009" h="2387600">
                <a:moveTo>
                  <a:pt x="0" y="0"/>
                </a:moveTo>
                <a:lnTo>
                  <a:pt x="7478009" y="0"/>
                </a:lnTo>
                <a:lnTo>
                  <a:pt x="5920142" y="2387600"/>
                </a:lnTo>
                <a:lnTo>
                  <a:pt x="0" y="2387600"/>
                </a:lnTo>
                <a:lnTo>
                  <a:pt x="0" y="0"/>
                </a:lnTo>
                <a:close/>
              </a:path>
            </a:pathLst>
          </a:cu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5773386" cy="1209547"/>
          </a:xfrm>
        </p:spPr>
        <p:txBody>
          <a:bodyPr/>
          <a:lstStyle>
            <a:lvl1pPr marL="0" indent="0" algn="l">
              <a:buNone/>
              <a:defRPr sz="24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8" name="Footer Placeholder 4">
            <a:extLst>
              <a:ext uri="{FF2B5EF4-FFF2-40B4-BE49-F238E27FC236}">
                <a16:creationId xmlns:a16="http://schemas.microsoft.com/office/drawing/2014/main" id="{AFDB4753-DAE5-BFAA-18EE-6DE2B7671D70}"/>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391946915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itle with Cow 4">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26D8AF7-E1A9-1584-3E39-F5B7AF187B00}"/>
              </a:ext>
            </a:extLst>
          </p:cNvPr>
          <p:cNvPicPr>
            <a:picLocks noChangeAspect="1"/>
          </p:cNvPicPr>
          <p:nvPr userDrawn="1"/>
        </p:nvPicPr>
        <p:blipFill>
          <a:blip r:embed="rId2"/>
          <a:srcRect/>
          <a:stretch/>
        </p:blipFill>
        <p:spPr>
          <a:xfrm>
            <a:off x="5314902" y="-19532"/>
            <a:ext cx="6878194" cy="6533647"/>
          </a:xfrm>
          <a:prstGeom prst="rect">
            <a:avLst/>
          </a:prstGeom>
        </p:spPr>
      </p:pic>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7478009" cy="2387600"/>
          </a:xfrm>
          <a:custGeom>
            <a:avLst/>
            <a:gdLst>
              <a:gd name="connsiteX0" fmla="*/ 0 w 7184498"/>
              <a:gd name="connsiteY0" fmla="*/ 0 h 2387600"/>
              <a:gd name="connsiteX1" fmla="*/ 7184498 w 7184498"/>
              <a:gd name="connsiteY1" fmla="*/ 0 h 2387600"/>
              <a:gd name="connsiteX2" fmla="*/ 7184498 w 7184498"/>
              <a:gd name="connsiteY2" fmla="*/ 2387600 h 2387600"/>
              <a:gd name="connsiteX3" fmla="*/ 0 w 7184498"/>
              <a:gd name="connsiteY3" fmla="*/ 2387600 h 2387600"/>
              <a:gd name="connsiteX4" fmla="*/ 0 w 7184498"/>
              <a:gd name="connsiteY4" fmla="*/ 0 h 2387600"/>
              <a:gd name="connsiteX0" fmla="*/ 0 w 7184498"/>
              <a:gd name="connsiteY0" fmla="*/ 0 h 2387600"/>
              <a:gd name="connsiteX1" fmla="*/ 7184498 w 7184498"/>
              <a:gd name="connsiteY1" fmla="*/ 0 h 2387600"/>
              <a:gd name="connsiteX2" fmla="*/ 5920142 w 7184498"/>
              <a:gd name="connsiteY2" fmla="*/ 2387600 h 2387600"/>
              <a:gd name="connsiteX3" fmla="*/ 0 w 7184498"/>
              <a:gd name="connsiteY3" fmla="*/ 2387600 h 2387600"/>
              <a:gd name="connsiteX4" fmla="*/ 0 w 7184498"/>
              <a:gd name="connsiteY4" fmla="*/ 0 h 2387600"/>
              <a:gd name="connsiteX0" fmla="*/ 0 w 7478009"/>
              <a:gd name="connsiteY0" fmla="*/ 0 h 2387600"/>
              <a:gd name="connsiteX1" fmla="*/ 7478009 w 7478009"/>
              <a:gd name="connsiteY1" fmla="*/ 0 h 2387600"/>
              <a:gd name="connsiteX2" fmla="*/ 5920142 w 7478009"/>
              <a:gd name="connsiteY2" fmla="*/ 2387600 h 2387600"/>
              <a:gd name="connsiteX3" fmla="*/ 0 w 7478009"/>
              <a:gd name="connsiteY3" fmla="*/ 2387600 h 2387600"/>
              <a:gd name="connsiteX4" fmla="*/ 0 w 7478009"/>
              <a:gd name="connsiteY4" fmla="*/ 0 h 238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8009" h="2387600">
                <a:moveTo>
                  <a:pt x="0" y="0"/>
                </a:moveTo>
                <a:lnTo>
                  <a:pt x="7478009" y="0"/>
                </a:lnTo>
                <a:lnTo>
                  <a:pt x="5920142" y="2387600"/>
                </a:lnTo>
                <a:lnTo>
                  <a:pt x="0" y="2387600"/>
                </a:lnTo>
                <a:lnTo>
                  <a:pt x="0" y="0"/>
                </a:lnTo>
                <a:close/>
              </a:path>
            </a:pathLst>
          </a:cu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5773386" cy="1209547"/>
          </a:xfrm>
        </p:spPr>
        <p:txBody>
          <a:bodyPr/>
          <a:lstStyle>
            <a:lvl1pPr marL="0" indent="0" algn="l">
              <a:buNone/>
              <a:defRPr sz="24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8" name="Footer Placeholder 4">
            <a:extLst>
              <a:ext uri="{FF2B5EF4-FFF2-40B4-BE49-F238E27FC236}">
                <a16:creationId xmlns:a16="http://schemas.microsoft.com/office/drawing/2014/main" id="{AFDB4753-DAE5-BFAA-18EE-6DE2B7671D70}"/>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129764711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itle with Cow 5">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26D8AF7-E1A9-1584-3E39-F5B7AF187B00}"/>
              </a:ext>
            </a:extLst>
          </p:cNvPr>
          <p:cNvPicPr>
            <a:picLocks noChangeAspect="1"/>
          </p:cNvPicPr>
          <p:nvPr userDrawn="1"/>
        </p:nvPicPr>
        <p:blipFill>
          <a:blip r:embed="rId2"/>
          <a:srcRect l="-1198" b="479"/>
          <a:stretch>
            <a:fillRect/>
          </a:stretch>
        </p:blipFill>
        <p:spPr>
          <a:xfrm>
            <a:off x="5210356" y="3657"/>
            <a:ext cx="6981001" cy="6508268"/>
          </a:xfrm>
          <a:prstGeom prst="rect">
            <a:avLst/>
          </a:prstGeom>
        </p:spPr>
      </p:pic>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7478009" cy="2387600"/>
          </a:xfrm>
          <a:custGeom>
            <a:avLst/>
            <a:gdLst>
              <a:gd name="connsiteX0" fmla="*/ 0 w 7184498"/>
              <a:gd name="connsiteY0" fmla="*/ 0 h 2387600"/>
              <a:gd name="connsiteX1" fmla="*/ 7184498 w 7184498"/>
              <a:gd name="connsiteY1" fmla="*/ 0 h 2387600"/>
              <a:gd name="connsiteX2" fmla="*/ 7184498 w 7184498"/>
              <a:gd name="connsiteY2" fmla="*/ 2387600 h 2387600"/>
              <a:gd name="connsiteX3" fmla="*/ 0 w 7184498"/>
              <a:gd name="connsiteY3" fmla="*/ 2387600 h 2387600"/>
              <a:gd name="connsiteX4" fmla="*/ 0 w 7184498"/>
              <a:gd name="connsiteY4" fmla="*/ 0 h 2387600"/>
              <a:gd name="connsiteX0" fmla="*/ 0 w 7184498"/>
              <a:gd name="connsiteY0" fmla="*/ 0 h 2387600"/>
              <a:gd name="connsiteX1" fmla="*/ 7184498 w 7184498"/>
              <a:gd name="connsiteY1" fmla="*/ 0 h 2387600"/>
              <a:gd name="connsiteX2" fmla="*/ 5920142 w 7184498"/>
              <a:gd name="connsiteY2" fmla="*/ 2387600 h 2387600"/>
              <a:gd name="connsiteX3" fmla="*/ 0 w 7184498"/>
              <a:gd name="connsiteY3" fmla="*/ 2387600 h 2387600"/>
              <a:gd name="connsiteX4" fmla="*/ 0 w 7184498"/>
              <a:gd name="connsiteY4" fmla="*/ 0 h 2387600"/>
              <a:gd name="connsiteX0" fmla="*/ 0 w 7478009"/>
              <a:gd name="connsiteY0" fmla="*/ 0 h 2387600"/>
              <a:gd name="connsiteX1" fmla="*/ 7478009 w 7478009"/>
              <a:gd name="connsiteY1" fmla="*/ 0 h 2387600"/>
              <a:gd name="connsiteX2" fmla="*/ 5920142 w 7478009"/>
              <a:gd name="connsiteY2" fmla="*/ 2387600 h 2387600"/>
              <a:gd name="connsiteX3" fmla="*/ 0 w 7478009"/>
              <a:gd name="connsiteY3" fmla="*/ 2387600 h 2387600"/>
              <a:gd name="connsiteX4" fmla="*/ 0 w 7478009"/>
              <a:gd name="connsiteY4" fmla="*/ 0 h 2387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8009" h="2387600">
                <a:moveTo>
                  <a:pt x="0" y="0"/>
                </a:moveTo>
                <a:lnTo>
                  <a:pt x="7478009" y="0"/>
                </a:lnTo>
                <a:lnTo>
                  <a:pt x="5920142" y="2387600"/>
                </a:lnTo>
                <a:lnTo>
                  <a:pt x="0" y="2387600"/>
                </a:lnTo>
                <a:lnTo>
                  <a:pt x="0" y="0"/>
                </a:lnTo>
                <a:close/>
              </a:path>
            </a:pathLst>
          </a:cu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5773386" cy="1209547"/>
          </a:xfrm>
        </p:spPr>
        <p:txBody>
          <a:bodyPr/>
          <a:lstStyle>
            <a:lvl1pPr marL="0" indent="0" algn="l">
              <a:buNone/>
              <a:defRPr sz="24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8" name="Footer Placeholder 4">
            <a:extLst>
              <a:ext uri="{FF2B5EF4-FFF2-40B4-BE49-F238E27FC236}">
                <a16:creationId xmlns:a16="http://schemas.microsoft.com/office/drawing/2014/main" id="{AFDB4753-DAE5-BFAA-18EE-6DE2B7671D70}"/>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427573361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869DF-5D4F-D4AE-CB6C-EF750DA362D9}"/>
              </a:ext>
            </a:extLst>
          </p:cNvPr>
          <p:cNvSpPr>
            <a:spLocks noGrp="1"/>
          </p:cNvSpPr>
          <p:nvPr>
            <p:ph type="ctrTitle" hasCustomPrompt="1"/>
          </p:nvPr>
        </p:nvSpPr>
        <p:spPr>
          <a:xfrm>
            <a:off x="683858" y="1477963"/>
            <a:ext cx="9814380" cy="2387600"/>
          </a:xfrm>
          <a:prstGeom prst="rect">
            <a:avLst/>
          </a:prstGeom>
        </p:spPr>
        <p:txBody>
          <a:bodyPr anchor="b">
            <a:normAutofit/>
          </a:bodyPr>
          <a:lstStyle>
            <a:lvl1pPr algn="l">
              <a:defRPr sz="7200"/>
            </a:lvl1pPr>
          </a:lstStyle>
          <a:p>
            <a:r>
              <a:rPr lang="en-US" dirty="0"/>
              <a:t>Title</a:t>
            </a:r>
          </a:p>
        </p:txBody>
      </p:sp>
      <p:sp>
        <p:nvSpPr>
          <p:cNvPr id="3" name="Subtitle 2">
            <a:extLst>
              <a:ext uri="{FF2B5EF4-FFF2-40B4-BE49-F238E27FC236}">
                <a16:creationId xmlns:a16="http://schemas.microsoft.com/office/drawing/2014/main" id="{589B8F9E-3D6D-FBEA-5D30-DD5F4225D3B2}"/>
              </a:ext>
            </a:extLst>
          </p:cNvPr>
          <p:cNvSpPr>
            <a:spLocks noGrp="1"/>
          </p:cNvSpPr>
          <p:nvPr>
            <p:ph type="subTitle" idx="1" hasCustomPrompt="1"/>
          </p:nvPr>
        </p:nvSpPr>
        <p:spPr>
          <a:xfrm>
            <a:off x="683858" y="4170487"/>
            <a:ext cx="9814380" cy="1209547"/>
          </a:xfrm>
        </p:spPr>
        <p:txBody>
          <a:bodyPr/>
          <a:lstStyle>
            <a:lvl1pPr marL="0" indent="0" algn="l">
              <a:buNone/>
              <a:defRPr sz="24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Date of Presentation</a:t>
            </a:r>
          </a:p>
        </p:txBody>
      </p:sp>
      <p:cxnSp>
        <p:nvCxnSpPr>
          <p:cNvPr id="12" name="Straight Connector 11">
            <a:extLst>
              <a:ext uri="{FF2B5EF4-FFF2-40B4-BE49-F238E27FC236}">
                <a16:creationId xmlns:a16="http://schemas.microsoft.com/office/drawing/2014/main" id="{C5A641EE-6742-53C0-B1D9-85F6EBBC684E}"/>
              </a:ext>
            </a:extLst>
          </p:cNvPr>
          <p:cNvCxnSpPr>
            <a:cxnSpLocks/>
          </p:cNvCxnSpPr>
          <p:nvPr userDrawn="1"/>
        </p:nvCxnSpPr>
        <p:spPr>
          <a:xfrm>
            <a:off x="822758" y="3939032"/>
            <a:ext cx="902825" cy="0"/>
          </a:xfrm>
          <a:prstGeom prst="line">
            <a:avLst/>
          </a:prstGeom>
          <a:ln w="127000">
            <a:solidFill>
              <a:srgbClr val="AA1F2C"/>
            </a:solidFill>
          </a:ln>
        </p:spPr>
        <p:style>
          <a:lnRef idx="2">
            <a:schemeClr val="accent1"/>
          </a:lnRef>
          <a:fillRef idx="0">
            <a:schemeClr val="accent1"/>
          </a:fillRef>
          <a:effectRef idx="1">
            <a:schemeClr val="accent1"/>
          </a:effectRef>
          <a:fontRef idx="minor">
            <a:schemeClr val="tx1"/>
          </a:fontRef>
        </p:style>
      </p:cxnSp>
      <p:sp>
        <p:nvSpPr>
          <p:cNvPr id="17" name="Slide Number Placeholder 5">
            <a:extLst>
              <a:ext uri="{FF2B5EF4-FFF2-40B4-BE49-F238E27FC236}">
                <a16:creationId xmlns:a16="http://schemas.microsoft.com/office/drawing/2014/main" id="{D6652EFD-E7F8-D0D1-2F27-6C20CAE259C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8" name="Footer Placeholder 4">
            <a:extLst>
              <a:ext uri="{FF2B5EF4-FFF2-40B4-BE49-F238E27FC236}">
                <a16:creationId xmlns:a16="http://schemas.microsoft.com/office/drawing/2014/main" id="{AFDB4753-DAE5-BFAA-18EE-6DE2B7671D70}"/>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110177722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D6870-B173-DAA0-6840-93244B9FCB20}"/>
              </a:ext>
            </a:extLst>
          </p:cNvPr>
          <p:cNvSpPr>
            <a:spLocks noGrp="1"/>
          </p:cNvSpPr>
          <p:nvPr>
            <p:ph type="title"/>
          </p:nvPr>
        </p:nvSpPr>
        <p:spPr>
          <a:xfrm>
            <a:off x="542460" y="885825"/>
            <a:ext cx="9955778" cy="1325563"/>
          </a:xfrm>
          <a:prstGeom prst="rect">
            <a:avLst/>
          </a:prstGeom>
        </p:spPr>
        <p:txBody>
          <a:bodyPr anchor="b"/>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409103B-5AD3-E947-D0F0-EB8A6E122DB2}"/>
              </a:ext>
            </a:extLst>
          </p:cNvPr>
          <p:cNvSpPr>
            <a:spLocks noGrp="1"/>
          </p:cNvSpPr>
          <p:nvPr>
            <p:ph idx="1"/>
          </p:nvPr>
        </p:nvSpPr>
        <p:spPr>
          <a:xfrm>
            <a:off x="542460" y="2346325"/>
            <a:ext cx="9955778"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29759654-9AC7-C79E-E221-7C6063E5004A}"/>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8" name="Footer Placeholder 4">
            <a:extLst>
              <a:ext uri="{FF2B5EF4-FFF2-40B4-BE49-F238E27FC236}">
                <a16:creationId xmlns:a16="http://schemas.microsoft.com/office/drawing/2014/main" id="{4CB45504-298C-B993-0D90-C6057B6C532E}"/>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155702823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AA848-5250-47DE-F27C-7979AB224A76}"/>
              </a:ext>
            </a:extLst>
          </p:cNvPr>
          <p:cNvSpPr>
            <a:spLocks noGrp="1"/>
          </p:cNvSpPr>
          <p:nvPr>
            <p:ph type="title"/>
          </p:nvPr>
        </p:nvSpPr>
        <p:spPr>
          <a:xfrm>
            <a:off x="542460" y="1188871"/>
            <a:ext cx="11107080" cy="2671929"/>
          </a:xfrm>
          <a:prstGeom prst="rect">
            <a:avLst/>
          </a:prstGeom>
        </p:spPr>
        <p:txBody>
          <a:bodyPr anchor="b"/>
          <a:lstStyle>
            <a:lvl1pPr algn="ctr">
              <a:defRPr sz="6000">
                <a:solidFill>
                  <a:schemeClr val="accent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1DCD471-023D-7E38-2A10-6FA3B3175F1D}"/>
              </a:ext>
            </a:extLst>
          </p:cNvPr>
          <p:cNvSpPr>
            <a:spLocks noGrp="1"/>
          </p:cNvSpPr>
          <p:nvPr>
            <p:ph type="body" idx="1"/>
          </p:nvPr>
        </p:nvSpPr>
        <p:spPr>
          <a:xfrm>
            <a:off x="542460" y="4068596"/>
            <a:ext cx="11107080" cy="1555695"/>
          </a:xfrm>
        </p:spPr>
        <p:txBody>
          <a:bodyPr/>
          <a:lstStyle>
            <a:lvl1pPr marL="0" indent="0" algn="ctr">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11" name="Slide Number Placeholder 5">
            <a:extLst>
              <a:ext uri="{FF2B5EF4-FFF2-40B4-BE49-F238E27FC236}">
                <a16:creationId xmlns:a16="http://schemas.microsoft.com/office/drawing/2014/main" id="{624CAB9A-1B03-2A38-01F0-0BF0F709A1A9}"/>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2" name="Footer Placeholder 4">
            <a:extLst>
              <a:ext uri="{FF2B5EF4-FFF2-40B4-BE49-F238E27FC236}">
                <a16:creationId xmlns:a16="http://schemas.microsoft.com/office/drawing/2014/main" id="{0359FB37-AEB0-55CF-D9FD-FC8D456D6A8F}"/>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311188391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Quo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AA848-5250-47DE-F27C-7979AB224A76}"/>
              </a:ext>
            </a:extLst>
          </p:cNvPr>
          <p:cNvSpPr>
            <a:spLocks noGrp="1"/>
          </p:cNvSpPr>
          <p:nvPr>
            <p:ph type="title"/>
          </p:nvPr>
        </p:nvSpPr>
        <p:spPr>
          <a:xfrm>
            <a:off x="542460" y="1188871"/>
            <a:ext cx="11107080" cy="3433929"/>
          </a:xfrm>
          <a:prstGeom prst="rect">
            <a:avLst/>
          </a:prstGeom>
        </p:spPr>
        <p:txBody>
          <a:bodyPr anchor="b">
            <a:normAutofit/>
          </a:bodyPr>
          <a:lstStyle>
            <a:lvl1pPr algn="ctr">
              <a:lnSpc>
                <a:spcPct val="100000"/>
              </a:lnSpc>
              <a:defRPr sz="4000" b="0" i="1">
                <a:solidFill>
                  <a:schemeClr val="accent1"/>
                </a:solidFill>
                <a:latin typeface="Cambria" panose="02040503050406030204" pitchFamily="18"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1DCD471-023D-7E38-2A10-6FA3B3175F1D}"/>
              </a:ext>
            </a:extLst>
          </p:cNvPr>
          <p:cNvSpPr>
            <a:spLocks noGrp="1"/>
          </p:cNvSpPr>
          <p:nvPr>
            <p:ph type="body" idx="1"/>
          </p:nvPr>
        </p:nvSpPr>
        <p:spPr>
          <a:xfrm>
            <a:off x="542460" y="4813300"/>
            <a:ext cx="11107080" cy="810991"/>
          </a:xfrm>
        </p:spPr>
        <p:txBody>
          <a:bodyPr anchor="ctr"/>
          <a:lstStyle>
            <a:lvl1pPr marL="0" indent="0" algn="ctr">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11" name="Slide Number Placeholder 5">
            <a:extLst>
              <a:ext uri="{FF2B5EF4-FFF2-40B4-BE49-F238E27FC236}">
                <a16:creationId xmlns:a16="http://schemas.microsoft.com/office/drawing/2014/main" id="{624CAB9A-1B03-2A38-01F0-0BF0F709A1A9}"/>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2" name="Footer Placeholder 4">
            <a:extLst>
              <a:ext uri="{FF2B5EF4-FFF2-40B4-BE49-F238E27FC236}">
                <a16:creationId xmlns:a16="http://schemas.microsoft.com/office/drawing/2014/main" id="{0359FB37-AEB0-55CF-D9FD-FC8D456D6A8F}"/>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2794601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D6870-B173-DAA0-6840-93244B9FCB20}"/>
              </a:ext>
            </a:extLst>
          </p:cNvPr>
          <p:cNvSpPr>
            <a:spLocks noGrp="1"/>
          </p:cNvSpPr>
          <p:nvPr>
            <p:ph type="title"/>
          </p:nvPr>
        </p:nvSpPr>
        <p:spPr>
          <a:xfrm>
            <a:off x="542460" y="885825"/>
            <a:ext cx="9955778" cy="1325563"/>
          </a:xfrm>
          <a:prstGeom prst="rect">
            <a:avLst/>
          </a:prstGeom>
        </p:spPr>
        <p:txBody>
          <a:bodyPr anchor="b"/>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409103B-5AD3-E947-D0F0-EB8A6E122DB2}"/>
              </a:ext>
            </a:extLst>
          </p:cNvPr>
          <p:cNvSpPr>
            <a:spLocks noGrp="1"/>
          </p:cNvSpPr>
          <p:nvPr>
            <p:ph idx="1"/>
          </p:nvPr>
        </p:nvSpPr>
        <p:spPr>
          <a:xfrm>
            <a:off x="542460" y="2346325"/>
            <a:ext cx="9955778"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29759654-9AC7-C79E-E221-7C6063E5004A}"/>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8" name="Footer Placeholder 4">
            <a:extLst>
              <a:ext uri="{FF2B5EF4-FFF2-40B4-BE49-F238E27FC236}">
                <a16:creationId xmlns:a16="http://schemas.microsoft.com/office/drawing/2014/main" id="{4CB45504-298C-B993-0D90-C6057B6C532E}"/>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277923472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D72F-48C9-8309-7CEF-A077B2406BDC}"/>
              </a:ext>
            </a:extLst>
          </p:cNvPr>
          <p:cNvSpPr>
            <a:spLocks noGrp="1"/>
          </p:cNvSpPr>
          <p:nvPr>
            <p:ph type="title"/>
          </p:nvPr>
        </p:nvSpPr>
        <p:spPr>
          <a:xfrm>
            <a:off x="542460" y="885824"/>
            <a:ext cx="11107080" cy="1325563"/>
          </a:xfrm>
          <a:prstGeom prst="rect">
            <a:avLst/>
          </a:prstGeom>
        </p:spPr>
        <p:txBody>
          <a:bodyPr anchor="b"/>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B90B6AC-6A01-2E2F-1B8F-BFD86E084643}"/>
              </a:ext>
            </a:extLst>
          </p:cNvPr>
          <p:cNvSpPr>
            <a:spLocks noGrp="1"/>
          </p:cNvSpPr>
          <p:nvPr>
            <p:ph sz="half" idx="1"/>
          </p:nvPr>
        </p:nvSpPr>
        <p:spPr>
          <a:xfrm>
            <a:off x="542460" y="2346325"/>
            <a:ext cx="5477340"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52C0B04-A63E-84DE-2C63-83EEF3C0337E}"/>
              </a:ext>
            </a:extLst>
          </p:cNvPr>
          <p:cNvSpPr>
            <a:spLocks noGrp="1"/>
          </p:cNvSpPr>
          <p:nvPr>
            <p:ph sz="half" idx="2"/>
          </p:nvPr>
        </p:nvSpPr>
        <p:spPr>
          <a:xfrm>
            <a:off x="6172200" y="2346325"/>
            <a:ext cx="5477340"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9848A352-989B-F575-94A2-1EE6255D8CB8}"/>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3" name="Footer Placeholder 4">
            <a:extLst>
              <a:ext uri="{FF2B5EF4-FFF2-40B4-BE49-F238E27FC236}">
                <a16:creationId xmlns:a16="http://schemas.microsoft.com/office/drawing/2014/main" id="{DB8D0AB6-64C4-09EA-2064-391412942908}"/>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103771907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D72F-48C9-8309-7CEF-A077B2406BDC}"/>
              </a:ext>
            </a:extLst>
          </p:cNvPr>
          <p:cNvSpPr>
            <a:spLocks noGrp="1"/>
          </p:cNvSpPr>
          <p:nvPr>
            <p:ph type="title"/>
          </p:nvPr>
        </p:nvSpPr>
        <p:spPr>
          <a:xfrm>
            <a:off x="542460" y="885824"/>
            <a:ext cx="11107080" cy="1325563"/>
          </a:xfrm>
          <a:prstGeom prst="rect">
            <a:avLst/>
          </a:prstGeom>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DB90B6AC-6A01-2E2F-1B8F-BFD86E084643}"/>
              </a:ext>
            </a:extLst>
          </p:cNvPr>
          <p:cNvSpPr>
            <a:spLocks noGrp="1"/>
          </p:cNvSpPr>
          <p:nvPr>
            <p:ph sz="half" idx="1"/>
          </p:nvPr>
        </p:nvSpPr>
        <p:spPr>
          <a:xfrm>
            <a:off x="542460" y="2346325"/>
            <a:ext cx="3536950"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52C0B04-A63E-84DE-2C63-83EEF3C0337E}"/>
              </a:ext>
            </a:extLst>
          </p:cNvPr>
          <p:cNvSpPr>
            <a:spLocks noGrp="1"/>
          </p:cNvSpPr>
          <p:nvPr>
            <p:ph sz="half" idx="2"/>
          </p:nvPr>
        </p:nvSpPr>
        <p:spPr>
          <a:xfrm>
            <a:off x="4327525" y="2346325"/>
            <a:ext cx="3536950"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9848A352-989B-F575-94A2-1EE6255D8CB8}"/>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3" name="Footer Placeholder 4">
            <a:extLst>
              <a:ext uri="{FF2B5EF4-FFF2-40B4-BE49-F238E27FC236}">
                <a16:creationId xmlns:a16="http://schemas.microsoft.com/office/drawing/2014/main" id="{DB8D0AB6-64C4-09EA-2064-391412942908}"/>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5" name="Content Placeholder 3">
            <a:extLst>
              <a:ext uri="{FF2B5EF4-FFF2-40B4-BE49-F238E27FC236}">
                <a16:creationId xmlns:a16="http://schemas.microsoft.com/office/drawing/2014/main" id="{7B2CC49E-6A53-0EE8-C52F-DA4E3D986723}"/>
              </a:ext>
            </a:extLst>
          </p:cNvPr>
          <p:cNvSpPr>
            <a:spLocks noGrp="1"/>
          </p:cNvSpPr>
          <p:nvPr>
            <p:ph sz="half" idx="13"/>
          </p:nvPr>
        </p:nvSpPr>
        <p:spPr>
          <a:xfrm>
            <a:off x="8109303" y="2346325"/>
            <a:ext cx="3536950" cy="37988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2074712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wo Content 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D72F-48C9-8309-7CEF-A077B2406BDC}"/>
              </a:ext>
            </a:extLst>
          </p:cNvPr>
          <p:cNvSpPr>
            <a:spLocks noGrp="1"/>
          </p:cNvSpPr>
          <p:nvPr>
            <p:ph type="title"/>
          </p:nvPr>
        </p:nvSpPr>
        <p:spPr>
          <a:xfrm>
            <a:off x="542460" y="885824"/>
            <a:ext cx="11107080" cy="1325563"/>
          </a:xfrm>
          <a:prstGeom prst="rect">
            <a:avLst/>
          </a:prstGeom>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DB90B6AC-6A01-2E2F-1B8F-BFD86E084643}"/>
              </a:ext>
            </a:extLst>
          </p:cNvPr>
          <p:cNvSpPr>
            <a:spLocks noGrp="1"/>
          </p:cNvSpPr>
          <p:nvPr>
            <p:ph sz="half" idx="1"/>
          </p:nvPr>
        </p:nvSpPr>
        <p:spPr>
          <a:xfrm>
            <a:off x="542460" y="3132138"/>
            <a:ext cx="5477340" cy="3013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52C0B04-A63E-84DE-2C63-83EEF3C0337E}"/>
              </a:ext>
            </a:extLst>
          </p:cNvPr>
          <p:cNvSpPr>
            <a:spLocks noGrp="1"/>
          </p:cNvSpPr>
          <p:nvPr>
            <p:ph sz="half" idx="2"/>
          </p:nvPr>
        </p:nvSpPr>
        <p:spPr>
          <a:xfrm>
            <a:off x="6172200" y="3132138"/>
            <a:ext cx="5477340" cy="3013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2">
            <a:extLst>
              <a:ext uri="{FF2B5EF4-FFF2-40B4-BE49-F238E27FC236}">
                <a16:creationId xmlns:a16="http://schemas.microsoft.com/office/drawing/2014/main" id="{7F4D2306-FCA7-CD17-3A47-DFFA5E2B0A8E}"/>
              </a:ext>
            </a:extLst>
          </p:cNvPr>
          <p:cNvSpPr>
            <a:spLocks noGrp="1"/>
          </p:cNvSpPr>
          <p:nvPr>
            <p:ph type="body" idx="13"/>
          </p:nvPr>
        </p:nvSpPr>
        <p:spPr>
          <a:xfrm>
            <a:off x="542460" y="2346325"/>
            <a:ext cx="5477340" cy="650875"/>
          </a:xfrm>
        </p:spPr>
        <p:txBody>
          <a:bodyPr anchor="b">
            <a:normAutofit/>
          </a:bodyPr>
          <a:lstStyle>
            <a:lvl1pPr marL="0" indent="0">
              <a:buNone/>
              <a:defRPr sz="2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Text Placeholder 2">
            <a:extLst>
              <a:ext uri="{FF2B5EF4-FFF2-40B4-BE49-F238E27FC236}">
                <a16:creationId xmlns:a16="http://schemas.microsoft.com/office/drawing/2014/main" id="{73426F00-D681-32BA-263F-BF12A3896F66}"/>
              </a:ext>
            </a:extLst>
          </p:cNvPr>
          <p:cNvSpPr>
            <a:spLocks noGrp="1"/>
          </p:cNvSpPr>
          <p:nvPr>
            <p:ph type="body" idx="14"/>
          </p:nvPr>
        </p:nvSpPr>
        <p:spPr>
          <a:xfrm>
            <a:off x="6172200" y="2346324"/>
            <a:ext cx="5477340" cy="650875"/>
          </a:xfrm>
        </p:spPr>
        <p:txBody>
          <a:bodyPr anchor="b">
            <a:normAutofit/>
          </a:bodyPr>
          <a:lstStyle>
            <a:lvl1pPr marL="0" indent="0">
              <a:buNone/>
              <a:defRPr sz="2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7" name="Slide Number Placeholder 5">
            <a:extLst>
              <a:ext uri="{FF2B5EF4-FFF2-40B4-BE49-F238E27FC236}">
                <a16:creationId xmlns:a16="http://schemas.microsoft.com/office/drawing/2014/main" id="{A8949EB6-A997-01B7-5A87-AEA0AE5E5ED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0" name="Footer Placeholder 4">
            <a:extLst>
              <a:ext uri="{FF2B5EF4-FFF2-40B4-BE49-F238E27FC236}">
                <a16:creationId xmlns:a16="http://schemas.microsoft.com/office/drawing/2014/main" id="{578B09AC-4528-2BD2-E3AB-2735F2E15E9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183803578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hree Content 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D72F-48C9-8309-7CEF-A077B2406BDC}"/>
              </a:ext>
            </a:extLst>
          </p:cNvPr>
          <p:cNvSpPr>
            <a:spLocks noGrp="1"/>
          </p:cNvSpPr>
          <p:nvPr>
            <p:ph type="title"/>
          </p:nvPr>
        </p:nvSpPr>
        <p:spPr>
          <a:xfrm>
            <a:off x="542460" y="885824"/>
            <a:ext cx="11107080" cy="1325563"/>
          </a:xfrm>
          <a:prstGeom prst="rect">
            <a:avLst/>
          </a:prstGeom>
        </p:spPr>
        <p:txBody>
          <a:bodyPr anchor="b"/>
          <a:lstStyle/>
          <a:p>
            <a:r>
              <a:rPr lang="en-US"/>
              <a:t>Click to edit Master title style</a:t>
            </a:r>
          </a:p>
        </p:txBody>
      </p:sp>
      <p:sp>
        <p:nvSpPr>
          <p:cNvPr id="3" name="Content Placeholder 2">
            <a:extLst>
              <a:ext uri="{FF2B5EF4-FFF2-40B4-BE49-F238E27FC236}">
                <a16:creationId xmlns:a16="http://schemas.microsoft.com/office/drawing/2014/main" id="{DB90B6AC-6A01-2E2F-1B8F-BFD86E084643}"/>
              </a:ext>
            </a:extLst>
          </p:cNvPr>
          <p:cNvSpPr>
            <a:spLocks noGrp="1"/>
          </p:cNvSpPr>
          <p:nvPr>
            <p:ph sz="half" idx="1"/>
          </p:nvPr>
        </p:nvSpPr>
        <p:spPr>
          <a:xfrm>
            <a:off x="542460" y="3132138"/>
            <a:ext cx="3536950" cy="3013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52C0B04-A63E-84DE-2C63-83EEF3C0337E}"/>
              </a:ext>
            </a:extLst>
          </p:cNvPr>
          <p:cNvSpPr>
            <a:spLocks noGrp="1"/>
          </p:cNvSpPr>
          <p:nvPr>
            <p:ph sz="half" idx="2"/>
          </p:nvPr>
        </p:nvSpPr>
        <p:spPr>
          <a:xfrm>
            <a:off x="4327525" y="3132138"/>
            <a:ext cx="3536950" cy="3013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2">
            <a:extLst>
              <a:ext uri="{FF2B5EF4-FFF2-40B4-BE49-F238E27FC236}">
                <a16:creationId xmlns:a16="http://schemas.microsoft.com/office/drawing/2014/main" id="{7F4D2306-FCA7-CD17-3A47-DFFA5E2B0A8E}"/>
              </a:ext>
            </a:extLst>
          </p:cNvPr>
          <p:cNvSpPr>
            <a:spLocks noGrp="1"/>
          </p:cNvSpPr>
          <p:nvPr>
            <p:ph type="body" idx="13"/>
          </p:nvPr>
        </p:nvSpPr>
        <p:spPr>
          <a:xfrm>
            <a:off x="542460" y="2346325"/>
            <a:ext cx="3536950" cy="650875"/>
          </a:xfrm>
        </p:spPr>
        <p:txBody>
          <a:bodyPr anchor="b">
            <a:normAutofit/>
          </a:bodyPr>
          <a:lstStyle>
            <a:lvl1pPr marL="0" indent="0">
              <a:buNone/>
              <a:defRPr sz="2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Text Placeholder 2">
            <a:extLst>
              <a:ext uri="{FF2B5EF4-FFF2-40B4-BE49-F238E27FC236}">
                <a16:creationId xmlns:a16="http://schemas.microsoft.com/office/drawing/2014/main" id="{73426F00-D681-32BA-263F-BF12A3896F66}"/>
              </a:ext>
            </a:extLst>
          </p:cNvPr>
          <p:cNvSpPr>
            <a:spLocks noGrp="1"/>
          </p:cNvSpPr>
          <p:nvPr>
            <p:ph type="body" idx="14"/>
          </p:nvPr>
        </p:nvSpPr>
        <p:spPr>
          <a:xfrm>
            <a:off x="4327525" y="2346324"/>
            <a:ext cx="3536950" cy="650875"/>
          </a:xfrm>
        </p:spPr>
        <p:txBody>
          <a:bodyPr anchor="b">
            <a:normAutofit/>
          </a:bodyPr>
          <a:lstStyle>
            <a:lvl1pPr marL="0" indent="0">
              <a:buNone/>
              <a:defRPr sz="2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7" name="Slide Number Placeholder 5">
            <a:extLst>
              <a:ext uri="{FF2B5EF4-FFF2-40B4-BE49-F238E27FC236}">
                <a16:creationId xmlns:a16="http://schemas.microsoft.com/office/drawing/2014/main" id="{A8949EB6-A997-01B7-5A87-AEA0AE5E5ED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0" name="Footer Placeholder 4">
            <a:extLst>
              <a:ext uri="{FF2B5EF4-FFF2-40B4-BE49-F238E27FC236}">
                <a16:creationId xmlns:a16="http://schemas.microsoft.com/office/drawing/2014/main" id="{578B09AC-4528-2BD2-E3AB-2735F2E15E9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11" name="Content Placeholder 3">
            <a:extLst>
              <a:ext uri="{FF2B5EF4-FFF2-40B4-BE49-F238E27FC236}">
                <a16:creationId xmlns:a16="http://schemas.microsoft.com/office/drawing/2014/main" id="{9CF335F3-E3CD-FEF9-C266-D980E27E35DD}"/>
              </a:ext>
            </a:extLst>
          </p:cNvPr>
          <p:cNvSpPr>
            <a:spLocks noGrp="1"/>
          </p:cNvSpPr>
          <p:nvPr>
            <p:ph sz="half" idx="15"/>
          </p:nvPr>
        </p:nvSpPr>
        <p:spPr>
          <a:xfrm>
            <a:off x="8117131" y="3132138"/>
            <a:ext cx="3536950" cy="30130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a:extLst>
              <a:ext uri="{FF2B5EF4-FFF2-40B4-BE49-F238E27FC236}">
                <a16:creationId xmlns:a16="http://schemas.microsoft.com/office/drawing/2014/main" id="{7457CA62-2068-16C1-FB4E-A5BA072CE6E6}"/>
              </a:ext>
            </a:extLst>
          </p:cNvPr>
          <p:cNvSpPr>
            <a:spLocks noGrp="1"/>
          </p:cNvSpPr>
          <p:nvPr>
            <p:ph type="body" idx="16"/>
          </p:nvPr>
        </p:nvSpPr>
        <p:spPr>
          <a:xfrm>
            <a:off x="8117131" y="2346324"/>
            <a:ext cx="3536950" cy="650875"/>
          </a:xfrm>
        </p:spPr>
        <p:txBody>
          <a:bodyPr anchor="b">
            <a:normAutofit/>
          </a:bodyPr>
          <a:lstStyle>
            <a:lvl1pPr marL="0" indent="0">
              <a:buNone/>
              <a:defRPr sz="2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Tree>
    <p:extLst>
      <p:ext uri="{BB962C8B-B14F-4D97-AF65-F5344CB8AC3E}">
        <p14:creationId xmlns:p14="http://schemas.microsoft.com/office/powerpoint/2010/main" val="53168602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hree Content with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D72F-48C9-8309-7CEF-A077B2406BDC}"/>
              </a:ext>
            </a:extLst>
          </p:cNvPr>
          <p:cNvSpPr>
            <a:spLocks noGrp="1"/>
          </p:cNvSpPr>
          <p:nvPr>
            <p:ph type="title"/>
          </p:nvPr>
        </p:nvSpPr>
        <p:spPr>
          <a:xfrm>
            <a:off x="542460" y="772934"/>
            <a:ext cx="11107080" cy="773643"/>
          </a:xfrm>
          <a:prstGeom prst="rect">
            <a:avLst/>
          </a:prstGeom>
        </p:spPr>
        <p:txBody>
          <a:bodyPr anchor="b"/>
          <a:lstStyle>
            <a:lvl1pPr algn="ct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B90B6AC-6A01-2E2F-1B8F-BFD86E084643}"/>
              </a:ext>
            </a:extLst>
          </p:cNvPr>
          <p:cNvSpPr>
            <a:spLocks noGrp="1"/>
          </p:cNvSpPr>
          <p:nvPr>
            <p:ph sz="half" idx="1"/>
          </p:nvPr>
        </p:nvSpPr>
        <p:spPr>
          <a:xfrm>
            <a:off x="542460" y="4323644"/>
            <a:ext cx="3536950" cy="182151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52C0B04-A63E-84DE-2C63-83EEF3C0337E}"/>
              </a:ext>
            </a:extLst>
          </p:cNvPr>
          <p:cNvSpPr>
            <a:spLocks noGrp="1"/>
          </p:cNvSpPr>
          <p:nvPr>
            <p:ph sz="half" idx="2"/>
          </p:nvPr>
        </p:nvSpPr>
        <p:spPr>
          <a:xfrm>
            <a:off x="4327525" y="4323644"/>
            <a:ext cx="3536950" cy="182151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2">
            <a:extLst>
              <a:ext uri="{FF2B5EF4-FFF2-40B4-BE49-F238E27FC236}">
                <a16:creationId xmlns:a16="http://schemas.microsoft.com/office/drawing/2014/main" id="{7F4D2306-FCA7-CD17-3A47-DFFA5E2B0A8E}"/>
              </a:ext>
            </a:extLst>
          </p:cNvPr>
          <p:cNvSpPr>
            <a:spLocks noGrp="1"/>
          </p:cNvSpPr>
          <p:nvPr>
            <p:ph type="body" idx="13"/>
          </p:nvPr>
        </p:nvSpPr>
        <p:spPr>
          <a:xfrm>
            <a:off x="542460" y="1646410"/>
            <a:ext cx="3536950" cy="650875"/>
          </a:xfrm>
        </p:spPr>
        <p:txBody>
          <a:bodyPr anchor="b">
            <a:normAutofit/>
          </a:bodyPr>
          <a:lstStyle>
            <a:lvl1pPr marL="0" indent="0" algn="ctr">
              <a:buNone/>
              <a:defRPr sz="2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Text Placeholder 2">
            <a:extLst>
              <a:ext uri="{FF2B5EF4-FFF2-40B4-BE49-F238E27FC236}">
                <a16:creationId xmlns:a16="http://schemas.microsoft.com/office/drawing/2014/main" id="{73426F00-D681-32BA-263F-BF12A3896F66}"/>
              </a:ext>
            </a:extLst>
          </p:cNvPr>
          <p:cNvSpPr>
            <a:spLocks noGrp="1"/>
          </p:cNvSpPr>
          <p:nvPr>
            <p:ph type="body" idx="14"/>
          </p:nvPr>
        </p:nvSpPr>
        <p:spPr>
          <a:xfrm>
            <a:off x="4327525" y="1646409"/>
            <a:ext cx="3536950" cy="650875"/>
          </a:xfrm>
        </p:spPr>
        <p:txBody>
          <a:bodyPr anchor="b">
            <a:normAutofit/>
          </a:bodyPr>
          <a:lstStyle>
            <a:lvl1pPr marL="0" indent="0" algn="ctr">
              <a:buNone/>
              <a:defRPr sz="2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7" name="Slide Number Placeholder 5">
            <a:extLst>
              <a:ext uri="{FF2B5EF4-FFF2-40B4-BE49-F238E27FC236}">
                <a16:creationId xmlns:a16="http://schemas.microsoft.com/office/drawing/2014/main" id="{A8949EB6-A997-01B7-5A87-AEA0AE5E5ED3}"/>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0" name="Footer Placeholder 4">
            <a:extLst>
              <a:ext uri="{FF2B5EF4-FFF2-40B4-BE49-F238E27FC236}">
                <a16:creationId xmlns:a16="http://schemas.microsoft.com/office/drawing/2014/main" id="{578B09AC-4528-2BD2-E3AB-2735F2E15E9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11" name="Content Placeholder 3">
            <a:extLst>
              <a:ext uri="{FF2B5EF4-FFF2-40B4-BE49-F238E27FC236}">
                <a16:creationId xmlns:a16="http://schemas.microsoft.com/office/drawing/2014/main" id="{9CF335F3-E3CD-FEF9-C266-D980E27E35DD}"/>
              </a:ext>
            </a:extLst>
          </p:cNvPr>
          <p:cNvSpPr>
            <a:spLocks noGrp="1"/>
          </p:cNvSpPr>
          <p:nvPr>
            <p:ph sz="half" idx="15"/>
          </p:nvPr>
        </p:nvSpPr>
        <p:spPr>
          <a:xfrm>
            <a:off x="8117131" y="4323644"/>
            <a:ext cx="3536950" cy="182151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a:extLst>
              <a:ext uri="{FF2B5EF4-FFF2-40B4-BE49-F238E27FC236}">
                <a16:creationId xmlns:a16="http://schemas.microsoft.com/office/drawing/2014/main" id="{7457CA62-2068-16C1-FB4E-A5BA072CE6E6}"/>
              </a:ext>
            </a:extLst>
          </p:cNvPr>
          <p:cNvSpPr>
            <a:spLocks noGrp="1"/>
          </p:cNvSpPr>
          <p:nvPr>
            <p:ph type="body" idx="16"/>
          </p:nvPr>
        </p:nvSpPr>
        <p:spPr>
          <a:xfrm>
            <a:off x="8117131" y="1646409"/>
            <a:ext cx="3536950" cy="650875"/>
          </a:xfrm>
        </p:spPr>
        <p:txBody>
          <a:bodyPr anchor="b">
            <a:normAutofit/>
          </a:bodyPr>
          <a:lstStyle>
            <a:lvl1pPr marL="0" indent="0" algn="ctr">
              <a:buNone/>
              <a:defRPr sz="2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8" name="Picture Placeholder 2">
            <a:extLst>
              <a:ext uri="{FF2B5EF4-FFF2-40B4-BE49-F238E27FC236}">
                <a16:creationId xmlns:a16="http://schemas.microsoft.com/office/drawing/2014/main" id="{5769B43C-8D12-B48B-E0C7-70E0FED92071}"/>
              </a:ext>
            </a:extLst>
          </p:cNvPr>
          <p:cNvSpPr>
            <a:spLocks noGrp="1"/>
          </p:cNvSpPr>
          <p:nvPr>
            <p:ph type="pic" idx="17"/>
          </p:nvPr>
        </p:nvSpPr>
        <p:spPr>
          <a:xfrm>
            <a:off x="542459" y="2297284"/>
            <a:ext cx="3532410" cy="202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Picture Placeholder 2">
            <a:extLst>
              <a:ext uri="{FF2B5EF4-FFF2-40B4-BE49-F238E27FC236}">
                <a16:creationId xmlns:a16="http://schemas.microsoft.com/office/drawing/2014/main" id="{52A750D0-72CB-FFA1-A3D1-9C0271C7347D}"/>
              </a:ext>
            </a:extLst>
          </p:cNvPr>
          <p:cNvSpPr>
            <a:spLocks noGrp="1"/>
          </p:cNvSpPr>
          <p:nvPr>
            <p:ph type="pic" idx="18"/>
          </p:nvPr>
        </p:nvSpPr>
        <p:spPr>
          <a:xfrm>
            <a:off x="4324237" y="2297284"/>
            <a:ext cx="3532410" cy="202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3" name="Picture Placeholder 2">
            <a:extLst>
              <a:ext uri="{FF2B5EF4-FFF2-40B4-BE49-F238E27FC236}">
                <a16:creationId xmlns:a16="http://schemas.microsoft.com/office/drawing/2014/main" id="{8087F02C-2880-1F98-D30E-FC8E2BCFE475}"/>
              </a:ext>
            </a:extLst>
          </p:cNvPr>
          <p:cNvSpPr>
            <a:spLocks noGrp="1"/>
          </p:cNvSpPr>
          <p:nvPr>
            <p:ph type="pic" idx="19"/>
          </p:nvPr>
        </p:nvSpPr>
        <p:spPr>
          <a:xfrm>
            <a:off x="8117304" y="2297284"/>
            <a:ext cx="3532410" cy="202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296615226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D72F-48C9-8309-7CEF-A077B2406BDC}"/>
              </a:ext>
            </a:extLst>
          </p:cNvPr>
          <p:cNvSpPr>
            <a:spLocks noGrp="1"/>
          </p:cNvSpPr>
          <p:nvPr>
            <p:ph type="title"/>
          </p:nvPr>
        </p:nvSpPr>
        <p:spPr>
          <a:xfrm>
            <a:off x="542460" y="885824"/>
            <a:ext cx="11107080" cy="1086051"/>
          </a:xfrm>
          <a:prstGeom prst="rect">
            <a:avLst/>
          </a:prstGeom>
        </p:spPr>
        <p:txBody>
          <a:bodyPr anchor="b"/>
          <a:lstStyle>
            <a:lvl1pPr algn="ctr">
              <a:defRPr/>
            </a:lvl1pPr>
          </a:lstStyle>
          <a:p>
            <a:r>
              <a:rPr lang="en-US"/>
              <a:t>Click to edit Master title style</a:t>
            </a:r>
            <a:endParaRPr lang="en-US" dirty="0"/>
          </a:p>
        </p:txBody>
      </p:sp>
      <p:sp>
        <p:nvSpPr>
          <p:cNvPr id="7" name="Picture Placeholder 2">
            <a:extLst>
              <a:ext uri="{FF2B5EF4-FFF2-40B4-BE49-F238E27FC236}">
                <a16:creationId xmlns:a16="http://schemas.microsoft.com/office/drawing/2014/main" id="{21B350AB-8F32-5D68-036B-9C54021BDF38}"/>
              </a:ext>
            </a:extLst>
          </p:cNvPr>
          <p:cNvSpPr>
            <a:spLocks noGrp="1"/>
          </p:cNvSpPr>
          <p:nvPr>
            <p:ph type="pic" idx="13"/>
          </p:nvPr>
        </p:nvSpPr>
        <p:spPr>
          <a:xfrm>
            <a:off x="542459" y="1971875"/>
            <a:ext cx="11107080" cy="41732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Slide Number Placeholder 5">
            <a:extLst>
              <a:ext uri="{FF2B5EF4-FFF2-40B4-BE49-F238E27FC236}">
                <a16:creationId xmlns:a16="http://schemas.microsoft.com/office/drawing/2014/main" id="{0DDCF235-0D8B-5040-CCC7-2E50B4F178F2}"/>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11" name="Footer Placeholder 4">
            <a:extLst>
              <a:ext uri="{FF2B5EF4-FFF2-40B4-BE49-F238E27FC236}">
                <a16:creationId xmlns:a16="http://schemas.microsoft.com/office/drawing/2014/main" id="{F19113D3-599B-8C46-EC01-C020D913E05C}"/>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402002583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Picture Only">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CDD66CE7-C8FB-DAE8-9DA3-0E77383C1700}"/>
              </a:ext>
            </a:extLst>
          </p:cNvPr>
          <p:cNvSpPr>
            <a:spLocks noGrp="1"/>
          </p:cNvSpPr>
          <p:nvPr>
            <p:ph type="pic" idx="13"/>
          </p:nvPr>
        </p:nvSpPr>
        <p:spPr>
          <a:xfrm>
            <a:off x="542459" y="885825"/>
            <a:ext cx="11107080" cy="52593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Slide Number Placeholder 5">
            <a:extLst>
              <a:ext uri="{FF2B5EF4-FFF2-40B4-BE49-F238E27FC236}">
                <a16:creationId xmlns:a16="http://schemas.microsoft.com/office/drawing/2014/main" id="{EA1A6FDD-659A-15AD-565F-FAFF28F4937A}"/>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7" name="Footer Placeholder 4">
            <a:extLst>
              <a:ext uri="{FF2B5EF4-FFF2-40B4-BE49-F238E27FC236}">
                <a16:creationId xmlns:a16="http://schemas.microsoft.com/office/drawing/2014/main" id="{3972E59B-B28E-756C-4BA4-1BD21AD0260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172115479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hart Only">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EA1A6FDD-659A-15AD-565F-FAFF28F4937A}"/>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7" name="Footer Placeholder 4">
            <a:extLst>
              <a:ext uri="{FF2B5EF4-FFF2-40B4-BE49-F238E27FC236}">
                <a16:creationId xmlns:a16="http://schemas.microsoft.com/office/drawing/2014/main" id="{3972E59B-B28E-756C-4BA4-1BD21AD0260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6" name="Chart Placeholder 4">
            <a:extLst>
              <a:ext uri="{FF2B5EF4-FFF2-40B4-BE49-F238E27FC236}">
                <a16:creationId xmlns:a16="http://schemas.microsoft.com/office/drawing/2014/main" id="{BA1E9CD3-3AA6-0C51-8AE4-0A6499D395EF}"/>
              </a:ext>
            </a:extLst>
          </p:cNvPr>
          <p:cNvSpPr>
            <a:spLocks noGrp="1"/>
          </p:cNvSpPr>
          <p:nvPr>
            <p:ph type="chart" sz="quarter" idx="14"/>
          </p:nvPr>
        </p:nvSpPr>
        <p:spPr>
          <a:xfrm>
            <a:off x="544386" y="884464"/>
            <a:ext cx="11119667" cy="5283200"/>
          </a:xfrm>
        </p:spPr>
        <p:txBody>
          <a:bodyPr/>
          <a:lstStyle/>
          <a:p>
            <a:r>
              <a:rPr lang="en-US"/>
              <a:t>Click icon to add chart</a:t>
            </a:r>
          </a:p>
        </p:txBody>
      </p:sp>
    </p:spTree>
    <p:extLst>
      <p:ext uri="{BB962C8B-B14F-4D97-AF65-F5344CB8AC3E}">
        <p14:creationId xmlns:p14="http://schemas.microsoft.com/office/powerpoint/2010/main" val="135069927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able Only">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EA1A6FDD-659A-15AD-565F-FAFF28F4937A}"/>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7" name="Footer Placeholder 4">
            <a:extLst>
              <a:ext uri="{FF2B5EF4-FFF2-40B4-BE49-F238E27FC236}">
                <a16:creationId xmlns:a16="http://schemas.microsoft.com/office/drawing/2014/main" id="{3972E59B-B28E-756C-4BA4-1BD21AD0260A}"/>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
        <p:nvSpPr>
          <p:cNvPr id="5" name="Table Placeholder 2">
            <a:extLst>
              <a:ext uri="{FF2B5EF4-FFF2-40B4-BE49-F238E27FC236}">
                <a16:creationId xmlns:a16="http://schemas.microsoft.com/office/drawing/2014/main" id="{A1EC4495-805E-FDA0-DAD6-1881A1082D2F}"/>
              </a:ext>
            </a:extLst>
          </p:cNvPr>
          <p:cNvSpPr>
            <a:spLocks noGrp="1"/>
          </p:cNvSpPr>
          <p:nvPr>
            <p:ph type="tbl" sz="quarter" idx="15"/>
          </p:nvPr>
        </p:nvSpPr>
        <p:spPr>
          <a:xfrm>
            <a:off x="551188" y="884464"/>
            <a:ext cx="11154481" cy="5283200"/>
          </a:xfrm>
        </p:spPr>
        <p:txBody>
          <a:bodyPr/>
          <a:lstStyle/>
          <a:p>
            <a:r>
              <a:rPr lang="en-US"/>
              <a:t>Click icon to add table</a:t>
            </a:r>
          </a:p>
        </p:txBody>
      </p:sp>
    </p:spTree>
    <p:extLst>
      <p:ext uri="{BB962C8B-B14F-4D97-AF65-F5344CB8AC3E}">
        <p14:creationId xmlns:p14="http://schemas.microsoft.com/office/powerpoint/2010/main" val="282124909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3A822B6A-47DD-1099-E626-BCE79BC455E0}"/>
              </a:ext>
            </a:extLst>
          </p:cNvPr>
          <p:cNvSpPr>
            <a:spLocks noGrp="1"/>
          </p:cNvSpPr>
          <p:nvPr>
            <p:ph type="sldNum" sz="quarter" idx="12"/>
          </p:nvPr>
        </p:nvSpPr>
        <p:spPr>
          <a:xfrm>
            <a:off x="8655050" y="6535480"/>
            <a:ext cx="3536950" cy="299144"/>
          </a:xfrm>
          <a:prstGeom prst="rect">
            <a:avLst/>
          </a:prstGeom>
        </p:spPr>
        <p:txBody>
          <a:bodyPr/>
          <a:lstStyle>
            <a:lvl1pPr>
              <a:defRPr>
                <a:solidFill>
                  <a:schemeClr val="bg1"/>
                </a:solidFill>
              </a:defRPr>
            </a:lvl1pPr>
          </a:lstStyle>
          <a:p>
            <a:fld id="{35BB2C4C-083F-CC48-8D62-BEEA13CB9841}" type="slidenum">
              <a:rPr lang="en-US" smtClean="0"/>
              <a:pPr/>
              <a:t>‹#›</a:t>
            </a:fld>
            <a:endParaRPr lang="en-US" dirty="0"/>
          </a:p>
        </p:txBody>
      </p:sp>
      <p:sp>
        <p:nvSpPr>
          <p:cNvPr id="8" name="Footer Placeholder 4">
            <a:extLst>
              <a:ext uri="{FF2B5EF4-FFF2-40B4-BE49-F238E27FC236}">
                <a16:creationId xmlns:a16="http://schemas.microsoft.com/office/drawing/2014/main" id="{A0C0B8CA-F586-B007-8171-DD161D72C3A8}"/>
              </a:ext>
            </a:extLst>
          </p:cNvPr>
          <p:cNvSpPr>
            <a:spLocks noGrp="1"/>
          </p:cNvSpPr>
          <p:nvPr>
            <p:ph type="ftr" sz="quarter" idx="11"/>
          </p:nvPr>
        </p:nvSpPr>
        <p:spPr>
          <a:xfrm>
            <a:off x="0" y="6535480"/>
            <a:ext cx="3691294" cy="299144"/>
          </a:xfrm>
          <a:prstGeom prst="rect">
            <a:avLst/>
          </a:prstGeom>
        </p:spPr>
        <p:txBody>
          <a:bodyPr/>
          <a:lstStyle>
            <a:lvl1pPr>
              <a:defRPr>
                <a:solidFill>
                  <a:schemeClr val="bg1"/>
                </a:solidFill>
              </a:defRPr>
            </a:lvl1pPr>
          </a:lstStyle>
          <a:p>
            <a:pPr algn="l"/>
            <a:r>
              <a:rPr lang="en-US" dirty="0"/>
              <a:t>© 2026 Council on Dairy Cattle Breeding</a:t>
            </a:r>
          </a:p>
        </p:txBody>
      </p:sp>
    </p:spTree>
    <p:extLst>
      <p:ext uri="{BB962C8B-B14F-4D97-AF65-F5344CB8AC3E}">
        <p14:creationId xmlns:p14="http://schemas.microsoft.com/office/powerpoint/2010/main" val="642830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26" Type="http://schemas.openxmlformats.org/officeDocument/2006/relationships/slideLayout" Target="../slideLayouts/slideLayout52.xml"/><Relationship Id="rId3" Type="http://schemas.openxmlformats.org/officeDocument/2006/relationships/slideLayout" Target="../slideLayouts/slideLayout29.xml"/><Relationship Id="rId21" Type="http://schemas.openxmlformats.org/officeDocument/2006/relationships/slideLayout" Target="../slideLayouts/slideLayout47.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5" Type="http://schemas.openxmlformats.org/officeDocument/2006/relationships/slideLayout" Target="../slideLayouts/slideLayout51.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slideLayout" Target="../slideLayouts/slideLayout46.xml"/><Relationship Id="rId29" Type="http://schemas.openxmlformats.org/officeDocument/2006/relationships/image" Target="../media/image2.png"/><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24" Type="http://schemas.openxmlformats.org/officeDocument/2006/relationships/slideLayout" Target="../slideLayouts/slideLayout50.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23" Type="http://schemas.openxmlformats.org/officeDocument/2006/relationships/slideLayout" Target="../slideLayouts/slideLayout49.xml"/><Relationship Id="rId28" Type="http://schemas.openxmlformats.org/officeDocument/2006/relationships/image" Target="../media/image11.png"/><Relationship Id="rId10" Type="http://schemas.openxmlformats.org/officeDocument/2006/relationships/slideLayout" Target="../slideLayouts/slideLayout36.xml"/><Relationship Id="rId19" Type="http://schemas.openxmlformats.org/officeDocument/2006/relationships/slideLayout" Target="../slideLayouts/slideLayout45.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slideLayout" Target="../slideLayouts/slideLayout48.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18" Type="http://schemas.openxmlformats.org/officeDocument/2006/relationships/slideLayout" Target="../slideLayouts/slideLayout70.xml"/><Relationship Id="rId26" Type="http://schemas.openxmlformats.org/officeDocument/2006/relationships/slideLayout" Target="../slideLayouts/slideLayout78.xml"/><Relationship Id="rId3" Type="http://schemas.openxmlformats.org/officeDocument/2006/relationships/slideLayout" Target="../slideLayouts/slideLayout55.xml"/><Relationship Id="rId21" Type="http://schemas.openxmlformats.org/officeDocument/2006/relationships/slideLayout" Target="../slideLayouts/slideLayout73.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5" Type="http://schemas.openxmlformats.org/officeDocument/2006/relationships/slideLayout" Target="../slideLayouts/slideLayout77.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20" Type="http://schemas.openxmlformats.org/officeDocument/2006/relationships/slideLayout" Target="../slideLayouts/slideLayout72.xml"/><Relationship Id="rId29" Type="http://schemas.openxmlformats.org/officeDocument/2006/relationships/image" Target="../media/image2.png"/><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24" Type="http://schemas.openxmlformats.org/officeDocument/2006/relationships/slideLayout" Target="../slideLayouts/slideLayout76.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23" Type="http://schemas.openxmlformats.org/officeDocument/2006/relationships/slideLayout" Target="../slideLayouts/slideLayout75.xml"/><Relationship Id="rId28" Type="http://schemas.openxmlformats.org/officeDocument/2006/relationships/image" Target="../media/image14.png"/><Relationship Id="rId10" Type="http://schemas.openxmlformats.org/officeDocument/2006/relationships/slideLayout" Target="../slideLayouts/slideLayout62.xml"/><Relationship Id="rId19" Type="http://schemas.openxmlformats.org/officeDocument/2006/relationships/slideLayout" Target="../slideLayouts/slideLayout71.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 Id="rId22" Type="http://schemas.openxmlformats.org/officeDocument/2006/relationships/slideLayout" Target="../slideLayouts/slideLayout74.xml"/><Relationship Id="rId27"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slideLayout" Target="../slideLayouts/slideLayout91.xml"/><Relationship Id="rId18" Type="http://schemas.openxmlformats.org/officeDocument/2006/relationships/slideLayout" Target="../slideLayouts/slideLayout96.xml"/><Relationship Id="rId26" Type="http://schemas.openxmlformats.org/officeDocument/2006/relationships/slideLayout" Target="../slideLayouts/slideLayout104.xml"/><Relationship Id="rId3" Type="http://schemas.openxmlformats.org/officeDocument/2006/relationships/slideLayout" Target="../slideLayouts/slideLayout81.xml"/><Relationship Id="rId21" Type="http://schemas.openxmlformats.org/officeDocument/2006/relationships/slideLayout" Target="../slideLayouts/slideLayout99.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17" Type="http://schemas.openxmlformats.org/officeDocument/2006/relationships/slideLayout" Target="../slideLayouts/slideLayout95.xml"/><Relationship Id="rId25" Type="http://schemas.openxmlformats.org/officeDocument/2006/relationships/slideLayout" Target="../slideLayouts/slideLayout103.xml"/><Relationship Id="rId2" Type="http://schemas.openxmlformats.org/officeDocument/2006/relationships/slideLayout" Target="../slideLayouts/slideLayout80.xml"/><Relationship Id="rId16" Type="http://schemas.openxmlformats.org/officeDocument/2006/relationships/slideLayout" Target="../slideLayouts/slideLayout94.xml"/><Relationship Id="rId20" Type="http://schemas.openxmlformats.org/officeDocument/2006/relationships/slideLayout" Target="../slideLayouts/slideLayout98.xml"/><Relationship Id="rId29" Type="http://schemas.openxmlformats.org/officeDocument/2006/relationships/image" Target="../media/image2.png"/><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24" Type="http://schemas.openxmlformats.org/officeDocument/2006/relationships/slideLayout" Target="../slideLayouts/slideLayout102.xml"/><Relationship Id="rId5" Type="http://schemas.openxmlformats.org/officeDocument/2006/relationships/slideLayout" Target="../slideLayouts/slideLayout83.xml"/><Relationship Id="rId15" Type="http://schemas.openxmlformats.org/officeDocument/2006/relationships/slideLayout" Target="../slideLayouts/slideLayout93.xml"/><Relationship Id="rId23" Type="http://schemas.openxmlformats.org/officeDocument/2006/relationships/slideLayout" Target="../slideLayouts/slideLayout101.xml"/><Relationship Id="rId28" Type="http://schemas.openxmlformats.org/officeDocument/2006/relationships/image" Target="../media/image17.png"/><Relationship Id="rId10" Type="http://schemas.openxmlformats.org/officeDocument/2006/relationships/slideLayout" Target="../slideLayouts/slideLayout88.xml"/><Relationship Id="rId19" Type="http://schemas.openxmlformats.org/officeDocument/2006/relationships/slideLayout" Target="../slideLayouts/slideLayout97.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slideLayout" Target="../slideLayouts/slideLayout92.xml"/><Relationship Id="rId22" Type="http://schemas.openxmlformats.org/officeDocument/2006/relationships/slideLayout" Target="../slideLayouts/slideLayout100.xml"/><Relationship Id="rId27"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8">
            <a:lum/>
          </a:blip>
          <a:srcRect/>
          <a:stretch>
            <a:fillRect/>
          </a:stretch>
        </a:blipFill>
        <a:effectLst/>
      </p:bgPr>
    </p:bg>
    <p:spTree>
      <p:nvGrpSpPr>
        <p:cNvPr id="1" name=""/>
        <p:cNvGrpSpPr/>
        <p:nvPr/>
      </p:nvGrpSpPr>
      <p:grpSpPr>
        <a:xfrm>
          <a:off x="0" y="0"/>
          <a:ext cx="0" cy="0"/>
          <a:chOff x="0" y="0"/>
          <a:chExt cx="0" cy="0"/>
        </a:xfrm>
      </p:grpSpPr>
      <p:pic>
        <p:nvPicPr>
          <p:cNvPr id="8" name="Picture 7" descr="A black background with a black square&#10;&#10;AI-generated content may be incorrect.">
            <a:extLst>
              <a:ext uri="{FF2B5EF4-FFF2-40B4-BE49-F238E27FC236}">
                <a16:creationId xmlns:a16="http://schemas.microsoft.com/office/drawing/2014/main" id="{225E0002-D18B-94EF-DD3B-BBB835CF4A3E}"/>
              </a:ext>
            </a:extLst>
          </p:cNvPr>
          <p:cNvPicPr>
            <a:picLocks noChangeAspect="1"/>
          </p:cNvPicPr>
          <p:nvPr userDrawn="1"/>
        </p:nvPicPr>
        <p:blipFill>
          <a:blip r:embed="rId29"/>
          <a:srcRect t="95000"/>
          <a:stretch>
            <a:fillRect/>
          </a:stretch>
        </p:blipFill>
        <p:spPr>
          <a:xfrm>
            <a:off x="0" y="6515099"/>
            <a:ext cx="12192000" cy="342899"/>
          </a:xfrm>
          <a:prstGeom prst="rect">
            <a:avLst/>
          </a:prstGeom>
        </p:spPr>
      </p:pic>
      <p:sp>
        <p:nvSpPr>
          <p:cNvPr id="3" name="Text Placeholder 2">
            <a:extLst>
              <a:ext uri="{FF2B5EF4-FFF2-40B4-BE49-F238E27FC236}">
                <a16:creationId xmlns:a16="http://schemas.microsoft.com/office/drawing/2014/main" id="{AC8AF24A-DD54-BC1A-BAAA-C435238270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5">
            <a:extLst>
              <a:ext uri="{FF2B5EF4-FFF2-40B4-BE49-F238E27FC236}">
                <a16:creationId xmlns:a16="http://schemas.microsoft.com/office/drawing/2014/main" id="{F9AB99F5-B5C8-C2F0-E888-59313F45CB99}"/>
              </a:ext>
            </a:extLst>
          </p:cNvPr>
          <p:cNvSpPr>
            <a:spLocks noGrp="1"/>
          </p:cNvSpPr>
          <p:nvPr>
            <p:ph type="sldNum" sz="quarter" idx="4"/>
          </p:nvPr>
        </p:nvSpPr>
        <p:spPr>
          <a:xfrm>
            <a:off x="8655050" y="6535480"/>
            <a:ext cx="3536950" cy="299144"/>
          </a:xfrm>
          <a:prstGeom prst="rect">
            <a:avLst/>
          </a:prstGeom>
        </p:spPr>
        <p:txBody>
          <a:bodyPr anchor="ctr"/>
          <a:lstStyle>
            <a:lvl1pPr algn="r">
              <a:defRPr sz="1200" b="0" i="0">
                <a:solidFill>
                  <a:schemeClr val="bg1"/>
                </a:solidFill>
                <a:latin typeface="Cambria" panose="02040503050406030204" pitchFamily="18" charset="0"/>
              </a:defRPr>
            </a:lvl1pPr>
          </a:lstStyle>
          <a:p>
            <a:fld id="{35BB2C4C-083F-CC48-8D62-BEEA13CB9841}" type="slidenum">
              <a:rPr lang="en-US" smtClean="0"/>
              <a:pPr/>
              <a:t>‹#›</a:t>
            </a:fld>
            <a:endParaRPr lang="en-US" dirty="0"/>
          </a:p>
        </p:txBody>
      </p:sp>
      <p:sp>
        <p:nvSpPr>
          <p:cNvPr id="11" name="Title Placeholder 10">
            <a:extLst>
              <a:ext uri="{FF2B5EF4-FFF2-40B4-BE49-F238E27FC236}">
                <a16:creationId xmlns:a16="http://schemas.microsoft.com/office/drawing/2014/main" id="{DBF51DA1-4302-74EE-71C1-09DA5EF9A9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3" name="Footer Placeholder 4">
            <a:extLst>
              <a:ext uri="{FF2B5EF4-FFF2-40B4-BE49-F238E27FC236}">
                <a16:creationId xmlns:a16="http://schemas.microsoft.com/office/drawing/2014/main" id="{FB4861E5-4414-909A-27C4-4BDC4091BAFB}"/>
              </a:ext>
            </a:extLst>
          </p:cNvPr>
          <p:cNvSpPr>
            <a:spLocks noGrp="1"/>
          </p:cNvSpPr>
          <p:nvPr>
            <p:ph type="ftr" sz="quarter" idx="3"/>
          </p:nvPr>
        </p:nvSpPr>
        <p:spPr>
          <a:xfrm>
            <a:off x="0" y="6535480"/>
            <a:ext cx="3691294" cy="299144"/>
          </a:xfrm>
          <a:prstGeom prst="rect">
            <a:avLst/>
          </a:prstGeom>
        </p:spPr>
        <p:txBody>
          <a:bodyPr anchor="ctr"/>
          <a:lstStyle>
            <a:lvl1pPr>
              <a:defRPr sz="1200" b="0" i="0">
                <a:solidFill>
                  <a:schemeClr val="bg1"/>
                </a:solidFill>
                <a:latin typeface="Cambria" panose="02040503050406030204" pitchFamily="18" charset="0"/>
              </a:defRPr>
            </a:lvl1pPr>
          </a:lstStyle>
          <a:p>
            <a:r>
              <a:rPr lang="en-US" dirty="0"/>
              <a:t>© 2026 Council on Dairy Cattle Breeding</a:t>
            </a:r>
          </a:p>
        </p:txBody>
      </p:sp>
      <p:pic>
        <p:nvPicPr>
          <p:cNvPr id="2" name="Picture 1" descr="A black background with a black square&#10;&#10;AI-generated content may be incorrect.">
            <a:extLst>
              <a:ext uri="{FF2B5EF4-FFF2-40B4-BE49-F238E27FC236}">
                <a16:creationId xmlns:a16="http://schemas.microsoft.com/office/drawing/2014/main" id="{250D4894-57D2-DD76-8DA1-38C36A229B87}"/>
              </a:ext>
            </a:extLst>
          </p:cNvPr>
          <p:cNvPicPr>
            <a:picLocks noChangeAspect="1"/>
          </p:cNvPicPr>
          <p:nvPr userDrawn="1"/>
        </p:nvPicPr>
        <p:blipFill>
          <a:blip r:embed="rId29"/>
          <a:srcRect r="87778" b="85532"/>
          <a:stretch>
            <a:fillRect/>
          </a:stretch>
        </p:blipFill>
        <p:spPr>
          <a:xfrm>
            <a:off x="0" y="0"/>
            <a:ext cx="1490133" cy="992188"/>
          </a:xfrm>
          <a:prstGeom prst="rect">
            <a:avLst/>
          </a:prstGeom>
        </p:spPr>
      </p:pic>
    </p:spTree>
    <p:extLst>
      <p:ext uri="{BB962C8B-B14F-4D97-AF65-F5344CB8AC3E}">
        <p14:creationId xmlns:p14="http://schemas.microsoft.com/office/powerpoint/2010/main" val="35232338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6" r:id="rId3"/>
    <p:sldLayoutId id="2147483677" r:id="rId4"/>
    <p:sldLayoutId id="2147483678" r:id="rId5"/>
    <p:sldLayoutId id="2147483679" r:id="rId6"/>
    <p:sldLayoutId id="2147483680" r:id="rId7"/>
    <p:sldLayoutId id="2147483668" r:id="rId8"/>
    <p:sldLayoutId id="2147483666" r:id="rId9"/>
    <p:sldLayoutId id="2147483651" r:id="rId10"/>
    <p:sldLayoutId id="2147483669" r:id="rId11"/>
    <p:sldLayoutId id="2147483652" r:id="rId12"/>
    <p:sldLayoutId id="2147483670" r:id="rId13"/>
    <p:sldLayoutId id="2147483661" r:id="rId14"/>
    <p:sldLayoutId id="2147483671" r:id="rId15"/>
    <p:sldLayoutId id="2147483672" r:id="rId16"/>
    <p:sldLayoutId id="2147483662" r:id="rId17"/>
    <p:sldLayoutId id="2147483664" r:id="rId18"/>
    <p:sldLayoutId id="2147483674" r:id="rId19"/>
    <p:sldLayoutId id="2147483675" r:id="rId20"/>
    <p:sldLayoutId id="2147483655" r:id="rId21"/>
    <p:sldLayoutId id="2147483656" r:id="rId22"/>
    <p:sldLayoutId id="2147483663" r:id="rId23"/>
    <p:sldLayoutId id="2147483665" r:id="rId24"/>
    <p:sldLayoutId id="2147483673" r:id="rId25"/>
    <p:sldLayoutId id="2147483681" r:id="rId26"/>
  </p:sldLayoutIdLst>
  <p:hf hdr="0" dt="0"/>
  <p:txStyles>
    <p:titleStyle>
      <a:lvl1pPr algn="l" defTabSz="914400" rtl="0" eaLnBrk="1" latinLnBrk="0" hangingPunct="1">
        <a:lnSpc>
          <a:spcPct val="90000"/>
        </a:lnSpc>
        <a:spcBef>
          <a:spcPct val="0"/>
        </a:spcBef>
        <a:buNone/>
        <a:defRPr sz="4400" b="1" i="0" kern="1200">
          <a:solidFill>
            <a:schemeClr val="tx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8">
            <a:lum/>
          </a:blip>
          <a:srcRect/>
          <a:stretch>
            <a:fillRect/>
          </a:stretch>
        </a:blipFill>
        <a:effectLst/>
      </p:bgPr>
    </p:bg>
    <p:spTree>
      <p:nvGrpSpPr>
        <p:cNvPr id="1" name=""/>
        <p:cNvGrpSpPr/>
        <p:nvPr/>
      </p:nvGrpSpPr>
      <p:grpSpPr>
        <a:xfrm>
          <a:off x="0" y="0"/>
          <a:ext cx="0" cy="0"/>
          <a:chOff x="0" y="0"/>
          <a:chExt cx="0" cy="0"/>
        </a:xfrm>
      </p:grpSpPr>
      <p:pic>
        <p:nvPicPr>
          <p:cNvPr id="8" name="Picture 7" descr="A black background with a black square&#10;&#10;AI-generated content may be incorrect.">
            <a:extLst>
              <a:ext uri="{FF2B5EF4-FFF2-40B4-BE49-F238E27FC236}">
                <a16:creationId xmlns:a16="http://schemas.microsoft.com/office/drawing/2014/main" id="{225E0002-D18B-94EF-DD3B-BBB835CF4A3E}"/>
              </a:ext>
            </a:extLst>
          </p:cNvPr>
          <p:cNvPicPr>
            <a:picLocks noChangeAspect="1"/>
          </p:cNvPicPr>
          <p:nvPr userDrawn="1"/>
        </p:nvPicPr>
        <p:blipFill>
          <a:blip r:embed="rId29"/>
          <a:srcRect t="95000"/>
          <a:stretch>
            <a:fillRect/>
          </a:stretch>
        </p:blipFill>
        <p:spPr>
          <a:xfrm>
            <a:off x="0" y="6515099"/>
            <a:ext cx="12192000" cy="342899"/>
          </a:xfrm>
          <a:prstGeom prst="rect">
            <a:avLst/>
          </a:prstGeom>
        </p:spPr>
      </p:pic>
      <p:sp>
        <p:nvSpPr>
          <p:cNvPr id="3" name="Text Placeholder 2">
            <a:extLst>
              <a:ext uri="{FF2B5EF4-FFF2-40B4-BE49-F238E27FC236}">
                <a16:creationId xmlns:a16="http://schemas.microsoft.com/office/drawing/2014/main" id="{AC8AF24A-DD54-BC1A-BAAA-C435238270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5">
            <a:extLst>
              <a:ext uri="{FF2B5EF4-FFF2-40B4-BE49-F238E27FC236}">
                <a16:creationId xmlns:a16="http://schemas.microsoft.com/office/drawing/2014/main" id="{F9AB99F5-B5C8-C2F0-E888-59313F45CB99}"/>
              </a:ext>
            </a:extLst>
          </p:cNvPr>
          <p:cNvSpPr>
            <a:spLocks noGrp="1"/>
          </p:cNvSpPr>
          <p:nvPr>
            <p:ph type="sldNum" sz="quarter" idx="4"/>
          </p:nvPr>
        </p:nvSpPr>
        <p:spPr>
          <a:xfrm>
            <a:off x="8655050" y="6535480"/>
            <a:ext cx="3536950" cy="299144"/>
          </a:xfrm>
          <a:prstGeom prst="rect">
            <a:avLst/>
          </a:prstGeom>
        </p:spPr>
        <p:txBody>
          <a:bodyPr anchor="ctr"/>
          <a:lstStyle>
            <a:lvl1pPr algn="r">
              <a:defRPr sz="1200" b="0" i="0">
                <a:solidFill>
                  <a:schemeClr val="bg1"/>
                </a:solidFill>
                <a:latin typeface="Cambria" panose="02040503050406030204" pitchFamily="18" charset="0"/>
              </a:defRPr>
            </a:lvl1pPr>
          </a:lstStyle>
          <a:p>
            <a:fld id="{35BB2C4C-083F-CC48-8D62-BEEA13CB9841}" type="slidenum">
              <a:rPr lang="en-US" smtClean="0"/>
              <a:pPr/>
              <a:t>‹#›</a:t>
            </a:fld>
            <a:endParaRPr lang="en-US" dirty="0"/>
          </a:p>
        </p:txBody>
      </p:sp>
      <p:sp>
        <p:nvSpPr>
          <p:cNvPr id="11" name="Title Placeholder 10">
            <a:extLst>
              <a:ext uri="{FF2B5EF4-FFF2-40B4-BE49-F238E27FC236}">
                <a16:creationId xmlns:a16="http://schemas.microsoft.com/office/drawing/2014/main" id="{DBF51DA1-4302-74EE-71C1-09DA5EF9A9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3" name="Footer Placeholder 4">
            <a:extLst>
              <a:ext uri="{FF2B5EF4-FFF2-40B4-BE49-F238E27FC236}">
                <a16:creationId xmlns:a16="http://schemas.microsoft.com/office/drawing/2014/main" id="{FB4861E5-4414-909A-27C4-4BDC4091BAFB}"/>
              </a:ext>
            </a:extLst>
          </p:cNvPr>
          <p:cNvSpPr>
            <a:spLocks noGrp="1"/>
          </p:cNvSpPr>
          <p:nvPr>
            <p:ph type="ftr" sz="quarter" idx="3"/>
          </p:nvPr>
        </p:nvSpPr>
        <p:spPr>
          <a:xfrm>
            <a:off x="0" y="6535480"/>
            <a:ext cx="3691294" cy="299144"/>
          </a:xfrm>
          <a:prstGeom prst="rect">
            <a:avLst/>
          </a:prstGeom>
        </p:spPr>
        <p:txBody>
          <a:bodyPr anchor="ctr"/>
          <a:lstStyle>
            <a:lvl1pPr>
              <a:defRPr sz="1200" b="0" i="0">
                <a:solidFill>
                  <a:schemeClr val="bg1"/>
                </a:solidFill>
                <a:latin typeface="Cambria" panose="02040503050406030204" pitchFamily="18" charset="0"/>
              </a:defRPr>
            </a:lvl1pPr>
          </a:lstStyle>
          <a:p>
            <a:r>
              <a:rPr lang="en-US" dirty="0"/>
              <a:t>© 2026 Council on Dairy Cattle Breeding</a:t>
            </a:r>
          </a:p>
        </p:txBody>
      </p:sp>
      <p:pic>
        <p:nvPicPr>
          <p:cNvPr id="2" name="Picture 1" descr="A black background with a black square&#10;&#10;AI-generated content may be incorrect.">
            <a:extLst>
              <a:ext uri="{FF2B5EF4-FFF2-40B4-BE49-F238E27FC236}">
                <a16:creationId xmlns:a16="http://schemas.microsoft.com/office/drawing/2014/main" id="{250D4894-57D2-DD76-8DA1-38C36A229B87}"/>
              </a:ext>
            </a:extLst>
          </p:cNvPr>
          <p:cNvPicPr>
            <a:picLocks noChangeAspect="1"/>
          </p:cNvPicPr>
          <p:nvPr userDrawn="1"/>
        </p:nvPicPr>
        <p:blipFill>
          <a:blip r:embed="rId29"/>
          <a:srcRect r="87778" b="85532"/>
          <a:stretch>
            <a:fillRect/>
          </a:stretch>
        </p:blipFill>
        <p:spPr>
          <a:xfrm>
            <a:off x="0" y="0"/>
            <a:ext cx="1490133" cy="992188"/>
          </a:xfrm>
          <a:prstGeom prst="rect">
            <a:avLst/>
          </a:prstGeom>
        </p:spPr>
      </p:pic>
    </p:spTree>
    <p:extLst>
      <p:ext uri="{BB962C8B-B14F-4D97-AF65-F5344CB8AC3E}">
        <p14:creationId xmlns:p14="http://schemas.microsoft.com/office/powerpoint/2010/main" val="3144759484"/>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 id="2147483700" r:id="rId18"/>
    <p:sldLayoutId id="2147483701" r:id="rId19"/>
    <p:sldLayoutId id="2147483702" r:id="rId20"/>
    <p:sldLayoutId id="2147483703" r:id="rId21"/>
    <p:sldLayoutId id="2147483704" r:id="rId22"/>
    <p:sldLayoutId id="2147483705" r:id="rId23"/>
    <p:sldLayoutId id="2147483706" r:id="rId24"/>
    <p:sldLayoutId id="2147483707" r:id="rId25"/>
    <p:sldLayoutId id="2147483708" r:id="rId26"/>
  </p:sldLayoutIdLst>
  <p:hf hdr="0" dt="0"/>
  <p:txStyles>
    <p:titleStyle>
      <a:lvl1pPr algn="l" defTabSz="914400" rtl="0" eaLnBrk="1" latinLnBrk="0" hangingPunct="1">
        <a:lnSpc>
          <a:spcPct val="90000"/>
        </a:lnSpc>
        <a:spcBef>
          <a:spcPct val="0"/>
        </a:spcBef>
        <a:buNone/>
        <a:defRPr sz="4400" b="1" i="0" kern="1200">
          <a:solidFill>
            <a:schemeClr val="tx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8">
            <a:lum/>
          </a:blip>
          <a:srcRect/>
          <a:stretch>
            <a:fillRect/>
          </a:stretch>
        </a:blipFill>
        <a:effectLst/>
      </p:bgPr>
    </p:bg>
    <p:spTree>
      <p:nvGrpSpPr>
        <p:cNvPr id="1" name=""/>
        <p:cNvGrpSpPr/>
        <p:nvPr/>
      </p:nvGrpSpPr>
      <p:grpSpPr>
        <a:xfrm>
          <a:off x="0" y="0"/>
          <a:ext cx="0" cy="0"/>
          <a:chOff x="0" y="0"/>
          <a:chExt cx="0" cy="0"/>
        </a:xfrm>
      </p:grpSpPr>
      <p:pic>
        <p:nvPicPr>
          <p:cNvPr id="8" name="Picture 7" descr="A black background with a black square&#10;&#10;AI-generated content may be incorrect.">
            <a:extLst>
              <a:ext uri="{FF2B5EF4-FFF2-40B4-BE49-F238E27FC236}">
                <a16:creationId xmlns:a16="http://schemas.microsoft.com/office/drawing/2014/main" id="{225E0002-D18B-94EF-DD3B-BBB835CF4A3E}"/>
              </a:ext>
            </a:extLst>
          </p:cNvPr>
          <p:cNvPicPr>
            <a:picLocks noChangeAspect="1"/>
          </p:cNvPicPr>
          <p:nvPr userDrawn="1"/>
        </p:nvPicPr>
        <p:blipFill>
          <a:blip r:embed="rId29"/>
          <a:srcRect t="95000"/>
          <a:stretch>
            <a:fillRect/>
          </a:stretch>
        </p:blipFill>
        <p:spPr>
          <a:xfrm>
            <a:off x="0" y="6515099"/>
            <a:ext cx="12192000" cy="342899"/>
          </a:xfrm>
          <a:prstGeom prst="rect">
            <a:avLst/>
          </a:prstGeom>
        </p:spPr>
      </p:pic>
      <p:sp>
        <p:nvSpPr>
          <p:cNvPr id="3" name="Text Placeholder 2">
            <a:extLst>
              <a:ext uri="{FF2B5EF4-FFF2-40B4-BE49-F238E27FC236}">
                <a16:creationId xmlns:a16="http://schemas.microsoft.com/office/drawing/2014/main" id="{AC8AF24A-DD54-BC1A-BAAA-C435238270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5">
            <a:extLst>
              <a:ext uri="{FF2B5EF4-FFF2-40B4-BE49-F238E27FC236}">
                <a16:creationId xmlns:a16="http://schemas.microsoft.com/office/drawing/2014/main" id="{F9AB99F5-B5C8-C2F0-E888-59313F45CB99}"/>
              </a:ext>
            </a:extLst>
          </p:cNvPr>
          <p:cNvSpPr>
            <a:spLocks noGrp="1"/>
          </p:cNvSpPr>
          <p:nvPr>
            <p:ph type="sldNum" sz="quarter" idx="4"/>
          </p:nvPr>
        </p:nvSpPr>
        <p:spPr>
          <a:xfrm>
            <a:off x="8655050" y="6535480"/>
            <a:ext cx="3536950" cy="299144"/>
          </a:xfrm>
          <a:prstGeom prst="rect">
            <a:avLst/>
          </a:prstGeom>
        </p:spPr>
        <p:txBody>
          <a:bodyPr anchor="ctr"/>
          <a:lstStyle>
            <a:lvl1pPr algn="r">
              <a:defRPr sz="1200" b="0" i="0">
                <a:solidFill>
                  <a:schemeClr val="bg1"/>
                </a:solidFill>
                <a:latin typeface="Cambria" panose="02040503050406030204" pitchFamily="18" charset="0"/>
              </a:defRPr>
            </a:lvl1pPr>
          </a:lstStyle>
          <a:p>
            <a:fld id="{35BB2C4C-083F-CC48-8D62-BEEA13CB9841}" type="slidenum">
              <a:rPr lang="en-US" smtClean="0"/>
              <a:pPr/>
              <a:t>‹#›</a:t>
            </a:fld>
            <a:endParaRPr lang="en-US" dirty="0"/>
          </a:p>
        </p:txBody>
      </p:sp>
      <p:sp>
        <p:nvSpPr>
          <p:cNvPr id="11" name="Title Placeholder 10">
            <a:extLst>
              <a:ext uri="{FF2B5EF4-FFF2-40B4-BE49-F238E27FC236}">
                <a16:creationId xmlns:a16="http://schemas.microsoft.com/office/drawing/2014/main" id="{DBF51DA1-4302-74EE-71C1-09DA5EF9A9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3" name="Footer Placeholder 4">
            <a:extLst>
              <a:ext uri="{FF2B5EF4-FFF2-40B4-BE49-F238E27FC236}">
                <a16:creationId xmlns:a16="http://schemas.microsoft.com/office/drawing/2014/main" id="{FB4861E5-4414-909A-27C4-4BDC4091BAFB}"/>
              </a:ext>
            </a:extLst>
          </p:cNvPr>
          <p:cNvSpPr>
            <a:spLocks noGrp="1"/>
          </p:cNvSpPr>
          <p:nvPr>
            <p:ph type="ftr" sz="quarter" idx="3"/>
          </p:nvPr>
        </p:nvSpPr>
        <p:spPr>
          <a:xfrm>
            <a:off x="0" y="6535480"/>
            <a:ext cx="3691294" cy="299144"/>
          </a:xfrm>
          <a:prstGeom prst="rect">
            <a:avLst/>
          </a:prstGeom>
        </p:spPr>
        <p:txBody>
          <a:bodyPr anchor="ctr"/>
          <a:lstStyle>
            <a:lvl1pPr>
              <a:defRPr sz="1200" b="0" i="0">
                <a:solidFill>
                  <a:schemeClr val="bg1"/>
                </a:solidFill>
                <a:latin typeface="Cambria" panose="02040503050406030204" pitchFamily="18" charset="0"/>
              </a:defRPr>
            </a:lvl1pPr>
          </a:lstStyle>
          <a:p>
            <a:r>
              <a:rPr lang="en-US" dirty="0"/>
              <a:t>© 2026 Council on Dairy Cattle Breeding</a:t>
            </a:r>
          </a:p>
        </p:txBody>
      </p:sp>
      <p:pic>
        <p:nvPicPr>
          <p:cNvPr id="2" name="Picture 1" descr="A black background with a black square&#10;&#10;AI-generated content may be incorrect.">
            <a:extLst>
              <a:ext uri="{FF2B5EF4-FFF2-40B4-BE49-F238E27FC236}">
                <a16:creationId xmlns:a16="http://schemas.microsoft.com/office/drawing/2014/main" id="{250D4894-57D2-DD76-8DA1-38C36A229B87}"/>
              </a:ext>
            </a:extLst>
          </p:cNvPr>
          <p:cNvPicPr>
            <a:picLocks noChangeAspect="1"/>
          </p:cNvPicPr>
          <p:nvPr userDrawn="1"/>
        </p:nvPicPr>
        <p:blipFill>
          <a:blip r:embed="rId29"/>
          <a:srcRect r="87778" b="85532"/>
          <a:stretch>
            <a:fillRect/>
          </a:stretch>
        </p:blipFill>
        <p:spPr>
          <a:xfrm>
            <a:off x="0" y="0"/>
            <a:ext cx="1490133" cy="992188"/>
          </a:xfrm>
          <a:prstGeom prst="rect">
            <a:avLst/>
          </a:prstGeom>
        </p:spPr>
      </p:pic>
    </p:spTree>
    <p:extLst>
      <p:ext uri="{BB962C8B-B14F-4D97-AF65-F5344CB8AC3E}">
        <p14:creationId xmlns:p14="http://schemas.microsoft.com/office/powerpoint/2010/main" val="3395463377"/>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 id="2147483729" r:id="rId20"/>
    <p:sldLayoutId id="2147483730" r:id="rId21"/>
    <p:sldLayoutId id="2147483731" r:id="rId22"/>
    <p:sldLayoutId id="2147483732" r:id="rId23"/>
    <p:sldLayoutId id="2147483733" r:id="rId24"/>
    <p:sldLayoutId id="2147483734" r:id="rId25"/>
    <p:sldLayoutId id="2147483735" r:id="rId26"/>
  </p:sldLayoutIdLst>
  <p:hf hdr="0" dt="0"/>
  <p:txStyles>
    <p:titleStyle>
      <a:lvl1pPr algn="l" defTabSz="914400" rtl="0" eaLnBrk="1" latinLnBrk="0" hangingPunct="1">
        <a:lnSpc>
          <a:spcPct val="90000"/>
        </a:lnSpc>
        <a:spcBef>
          <a:spcPct val="0"/>
        </a:spcBef>
        <a:buNone/>
        <a:defRPr sz="4400" b="1" i="0" kern="1200">
          <a:solidFill>
            <a:schemeClr val="tx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8">
            <a:lum/>
          </a:blip>
          <a:srcRect/>
          <a:stretch>
            <a:fillRect/>
          </a:stretch>
        </a:blipFill>
        <a:effectLst/>
      </p:bgPr>
    </p:bg>
    <p:spTree>
      <p:nvGrpSpPr>
        <p:cNvPr id="1" name=""/>
        <p:cNvGrpSpPr/>
        <p:nvPr/>
      </p:nvGrpSpPr>
      <p:grpSpPr>
        <a:xfrm>
          <a:off x="0" y="0"/>
          <a:ext cx="0" cy="0"/>
          <a:chOff x="0" y="0"/>
          <a:chExt cx="0" cy="0"/>
        </a:xfrm>
      </p:grpSpPr>
      <p:pic>
        <p:nvPicPr>
          <p:cNvPr id="8" name="Picture 7" descr="A black background with a black square&#10;&#10;AI-generated content may be incorrect.">
            <a:extLst>
              <a:ext uri="{FF2B5EF4-FFF2-40B4-BE49-F238E27FC236}">
                <a16:creationId xmlns:a16="http://schemas.microsoft.com/office/drawing/2014/main" id="{225E0002-D18B-94EF-DD3B-BBB835CF4A3E}"/>
              </a:ext>
            </a:extLst>
          </p:cNvPr>
          <p:cNvPicPr>
            <a:picLocks noChangeAspect="1"/>
          </p:cNvPicPr>
          <p:nvPr userDrawn="1"/>
        </p:nvPicPr>
        <p:blipFill>
          <a:blip r:embed="rId29"/>
          <a:srcRect t="95000"/>
          <a:stretch>
            <a:fillRect/>
          </a:stretch>
        </p:blipFill>
        <p:spPr>
          <a:xfrm>
            <a:off x="0" y="6515099"/>
            <a:ext cx="12192000" cy="342899"/>
          </a:xfrm>
          <a:prstGeom prst="rect">
            <a:avLst/>
          </a:prstGeom>
        </p:spPr>
      </p:pic>
      <p:sp>
        <p:nvSpPr>
          <p:cNvPr id="3" name="Text Placeholder 2">
            <a:extLst>
              <a:ext uri="{FF2B5EF4-FFF2-40B4-BE49-F238E27FC236}">
                <a16:creationId xmlns:a16="http://schemas.microsoft.com/office/drawing/2014/main" id="{AC8AF24A-DD54-BC1A-BAAA-C435238270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5">
            <a:extLst>
              <a:ext uri="{FF2B5EF4-FFF2-40B4-BE49-F238E27FC236}">
                <a16:creationId xmlns:a16="http://schemas.microsoft.com/office/drawing/2014/main" id="{F9AB99F5-B5C8-C2F0-E888-59313F45CB99}"/>
              </a:ext>
            </a:extLst>
          </p:cNvPr>
          <p:cNvSpPr>
            <a:spLocks noGrp="1"/>
          </p:cNvSpPr>
          <p:nvPr>
            <p:ph type="sldNum" sz="quarter" idx="4"/>
          </p:nvPr>
        </p:nvSpPr>
        <p:spPr>
          <a:xfrm>
            <a:off x="8655050" y="6535480"/>
            <a:ext cx="3536950" cy="299144"/>
          </a:xfrm>
          <a:prstGeom prst="rect">
            <a:avLst/>
          </a:prstGeom>
        </p:spPr>
        <p:txBody>
          <a:bodyPr anchor="ctr"/>
          <a:lstStyle>
            <a:lvl1pPr algn="r">
              <a:defRPr sz="1200" b="0" i="0">
                <a:solidFill>
                  <a:schemeClr val="bg1"/>
                </a:solidFill>
                <a:latin typeface="Cambria" panose="02040503050406030204" pitchFamily="18" charset="0"/>
              </a:defRPr>
            </a:lvl1pPr>
          </a:lstStyle>
          <a:p>
            <a:fld id="{35BB2C4C-083F-CC48-8D62-BEEA13CB9841}" type="slidenum">
              <a:rPr lang="en-US" smtClean="0"/>
              <a:pPr/>
              <a:t>‹#›</a:t>
            </a:fld>
            <a:endParaRPr lang="en-US" dirty="0"/>
          </a:p>
        </p:txBody>
      </p:sp>
      <p:sp>
        <p:nvSpPr>
          <p:cNvPr id="11" name="Title Placeholder 10">
            <a:extLst>
              <a:ext uri="{FF2B5EF4-FFF2-40B4-BE49-F238E27FC236}">
                <a16:creationId xmlns:a16="http://schemas.microsoft.com/office/drawing/2014/main" id="{DBF51DA1-4302-74EE-71C1-09DA5EF9A9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3" name="Footer Placeholder 4">
            <a:extLst>
              <a:ext uri="{FF2B5EF4-FFF2-40B4-BE49-F238E27FC236}">
                <a16:creationId xmlns:a16="http://schemas.microsoft.com/office/drawing/2014/main" id="{FB4861E5-4414-909A-27C4-4BDC4091BAFB}"/>
              </a:ext>
            </a:extLst>
          </p:cNvPr>
          <p:cNvSpPr>
            <a:spLocks noGrp="1"/>
          </p:cNvSpPr>
          <p:nvPr>
            <p:ph type="ftr" sz="quarter" idx="3"/>
          </p:nvPr>
        </p:nvSpPr>
        <p:spPr>
          <a:xfrm>
            <a:off x="0" y="6535480"/>
            <a:ext cx="3691294" cy="299144"/>
          </a:xfrm>
          <a:prstGeom prst="rect">
            <a:avLst/>
          </a:prstGeom>
        </p:spPr>
        <p:txBody>
          <a:bodyPr anchor="ctr"/>
          <a:lstStyle>
            <a:lvl1pPr>
              <a:defRPr sz="1200" b="0" i="0">
                <a:solidFill>
                  <a:schemeClr val="bg1"/>
                </a:solidFill>
                <a:latin typeface="Cambria" panose="02040503050406030204" pitchFamily="18" charset="0"/>
              </a:defRPr>
            </a:lvl1pPr>
          </a:lstStyle>
          <a:p>
            <a:r>
              <a:rPr lang="en-US" dirty="0"/>
              <a:t>© 2026 Council on Dairy Cattle Breeding</a:t>
            </a:r>
          </a:p>
        </p:txBody>
      </p:sp>
      <p:pic>
        <p:nvPicPr>
          <p:cNvPr id="2" name="Picture 1" descr="A black background with a black square&#10;&#10;AI-generated content may be incorrect.">
            <a:extLst>
              <a:ext uri="{FF2B5EF4-FFF2-40B4-BE49-F238E27FC236}">
                <a16:creationId xmlns:a16="http://schemas.microsoft.com/office/drawing/2014/main" id="{250D4894-57D2-DD76-8DA1-38C36A229B87}"/>
              </a:ext>
            </a:extLst>
          </p:cNvPr>
          <p:cNvPicPr>
            <a:picLocks noChangeAspect="1"/>
          </p:cNvPicPr>
          <p:nvPr userDrawn="1"/>
        </p:nvPicPr>
        <p:blipFill>
          <a:blip r:embed="rId29"/>
          <a:srcRect r="87778" b="85532"/>
          <a:stretch>
            <a:fillRect/>
          </a:stretch>
        </p:blipFill>
        <p:spPr>
          <a:xfrm>
            <a:off x="0" y="0"/>
            <a:ext cx="1490133" cy="992188"/>
          </a:xfrm>
          <a:prstGeom prst="rect">
            <a:avLst/>
          </a:prstGeom>
        </p:spPr>
      </p:pic>
    </p:spTree>
    <p:extLst>
      <p:ext uri="{BB962C8B-B14F-4D97-AF65-F5344CB8AC3E}">
        <p14:creationId xmlns:p14="http://schemas.microsoft.com/office/powerpoint/2010/main" val="231735782"/>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 id="2147483754" r:id="rId18"/>
    <p:sldLayoutId id="2147483755" r:id="rId19"/>
    <p:sldLayoutId id="2147483756" r:id="rId20"/>
    <p:sldLayoutId id="2147483757" r:id="rId21"/>
    <p:sldLayoutId id="2147483758" r:id="rId22"/>
    <p:sldLayoutId id="2147483759" r:id="rId23"/>
    <p:sldLayoutId id="2147483760" r:id="rId24"/>
    <p:sldLayoutId id="2147483761" r:id="rId25"/>
    <p:sldLayoutId id="2147483762" r:id="rId26"/>
  </p:sldLayoutIdLst>
  <p:hf hdr="0" dt="0"/>
  <p:txStyles>
    <p:titleStyle>
      <a:lvl1pPr algn="l" defTabSz="914400" rtl="0" eaLnBrk="1" latinLnBrk="0" hangingPunct="1">
        <a:lnSpc>
          <a:spcPct val="90000"/>
        </a:lnSpc>
        <a:spcBef>
          <a:spcPct val="0"/>
        </a:spcBef>
        <a:buNone/>
        <a:defRPr sz="4400" b="1" i="0" kern="1200">
          <a:solidFill>
            <a:schemeClr val="tx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055776C8-118F-E6C2-75BB-0D4E00CFD97A}"/>
              </a:ext>
            </a:extLst>
          </p:cNvPr>
          <p:cNvSpPr>
            <a:spLocks noGrp="1"/>
          </p:cNvSpPr>
          <p:nvPr>
            <p:ph type="ctrTitle"/>
          </p:nvPr>
        </p:nvSpPr>
        <p:spPr>
          <a:xfrm>
            <a:off x="683858" y="1477963"/>
            <a:ext cx="6900973" cy="2387600"/>
          </a:xfrm>
        </p:spPr>
        <p:txBody>
          <a:bodyPr>
            <a:noAutofit/>
          </a:bodyPr>
          <a:lstStyle/>
          <a:p>
            <a:r>
              <a:rPr lang="en-US" sz="4800" dirty="0"/>
              <a:t>Limits to Selection in U.S. Dairy Cattle After Several Generations of Genomic Evaluation</a:t>
            </a:r>
          </a:p>
        </p:txBody>
      </p:sp>
      <p:sp>
        <p:nvSpPr>
          <p:cNvPr id="12" name="Subtitle 11">
            <a:extLst>
              <a:ext uri="{FF2B5EF4-FFF2-40B4-BE49-F238E27FC236}">
                <a16:creationId xmlns:a16="http://schemas.microsoft.com/office/drawing/2014/main" id="{AE88EC9D-729F-ACA3-06C2-FCDF794F245F}"/>
              </a:ext>
            </a:extLst>
          </p:cNvPr>
          <p:cNvSpPr>
            <a:spLocks noGrp="1"/>
          </p:cNvSpPr>
          <p:nvPr>
            <p:ph type="subTitle" idx="1"/>
          </p:nvPr>
        </p:nvSpPr>
        <p:spPr/>
        <p:txBody>
          <a:bodyPr>
            <a:normAutofit/>
          </a:bodyPr>
          <a:lstStyle/>
          <a:p>
            <a:r>
              <a:rPr lang="en-US" dirty="0"/>
              <a:t>John B. Cole</a:t>
            </a:r>
            <a:r>
              <a:rPr lang="en-US" baseline="30000" dirty="0"/>
              <a:t>*</a:t>
            </a:r>
            <a:r>
              <a:rPr lang="en-US" dirty="0"/>
              <a:t> and Daniel J. Null</a:t>
            </a:r>
          </a:p>
          <a:p>
            <a:r>
              <a:rPr lang="en-US" sz="1900" dirty="0"/>
              <a:t>Council on Dairy Cattle Breeding</a:t>
            </a:r>
          </a:p>
          <a:p>
            <a:pPr>
              <a:spcBef>
                <a:spcPts val="0"/>
              </a:spcBef>
            </a:pPr>
            <a:r>
              <a:rPr lang="en-US" sz="1900" dirty="0"/>
              <a:t>Bowie, Maryland, USA</a:t>
            </a:r>
          </a:p>
        </p:txBody>
      </p:sp>
      <p:sp>
        <p:nvSpPr>
          <p:cNvPr id="4" name="Slide Number Placeholder 3">
            <a:extLst>
              <a:ext uri="{FF2B5EF4-FFF2-40B4-BE49-F238E27FC236}">
                <a16:creationId xmlns:a16="http://schemas.microsoft.com/office/drawing/2014/main" id="{302136A3-6787-839D-2533-F72B3A48AE5C}"/>
              </a:ext>
            </a:extLst>
          </p:cNvPr>
          <p:cNvSpPr>
            <a:spLocks noGrp="1"/>
          </p:cNvSpPr>
          <p:nvPr>
            <p:ph type="sldNum" sz="quarter" idx="12"/>
          </p:nvPr>
        </p:nvSpPr>
        <p:spPr/>
        <p:txBody>
          <a:bodyPr/>
          <a:lstStyle/>
          <a:p>
            <a:fld id="{35BB2C4C-083F-CC48-8D62-BEEA13CB9841}" type="slidenum">
              <a:rPr lang="en-US" smtClean="0"/>
              <a:pPr/>
              <a:t>1</a:t>
            </a:fld>
            <a:endParaRPr lang="en-US" dirty="0"/>
          </a:p>
        </p:txBody>
      </p:sp>
      <p:sp>
        <p:nvSpPr>
          <p:cNvPr id="5" name="Footer Placeholder 4">
            <a:extLst>
              <a:ext uri="{FF2B5EF4-FFF2-40B4-BE49-F238E27FC236}">
                <a16:creationId xmlns:a16="http://schemas.microsoft.com/office/drawing/2014/main" id="{C7BC2141-A209-02AC-E5F1-0C1EB4B31B12}"/>
              </a:ext>
            </a:extLst>
          </p:cNvPr>
          <p:cNvSpPr>
            <a:spLocks noGrp="1"/>
          </p:cNvSpPr>
          <p:nvPr>
            <p:ph type="ftr" sz="quarter" idx="11"/>
          </p:nvPr>
        </p:nvSpPr>
        <p:spPr/>
        <p:txBody>
          <a:bodyPr/>
          <a:lstStyle/>
          <a:p>
            <a:pPr algn="l"/>
            <a:r>
              <a:rPr lang="en-US"/>
              <a:t>© 2026 Council on Dairy Cattle Breeding</a:t>
            </a:r>
            <a:endParaRPr lang="en-US" dirty="0"/>
          </a:p>
        </p:txBody>
      </p:sp>
    </p:spTree>
    <p:extLst>
      <p:ext uri="{BB962C8B-B14F-4D97-AF65-F5344CB8AC3E}">
        <p14:creationId xmlns:p14="http://schemas.microsoft.com/office/powerpoint/2010/main" val="18275409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65F24C58-0FFD-FB75-FC3B-5536FF88A821}"/>
              </a:ext>
            </a:extLst>
          </p:cNvPr>
          <p:cNvSpPr>
            <a:spLocks noGrp="1"/>
          </p:cNvSpPr>
          <p:nvPr>
            <p:ph type="title"/>
          </p:nvPr>
        </p:nvSpPr>
        <p:spPr>
          <a:xfrm>
            <a:off x="542460" y="815487"/>
            <a:ext cx="9955778" cy="1325563"/>
          </a:xfrm>
        </p:spPr>
        <p:txBody>
          <a:bodyPr/>
          <a:lstStyle/>
          <a:p>
            <a:r>
              <a:rPr lang="en-US" dirty="0"/>
              <a:t>Production traits</a:t>
            </a:r>
          </a:p>
        </p:txBody>
      </p:sp>
      <p:graphicFrame>
        <p:nvGraphicFramePr>
          <p:cNvPr id="19" name="Content Placeholder 18">
            <a:extLst>
              <a:ext uri="{FF2B5EF4-FFF2-40B4-BE49-F238E27FC236}">
                <a16:creationId xmlns:a16="http://schemas.microsoft.com/office/drawing/2014/main" id="{844A1C55-6685-3FBE-68F0-42AE36657C90}"/>
              </a:ext>
            </a:extLst>
          </p:cNvPr>
          <p:cNvGraphicFramePr>
            <a:graphicFrameLocks noGrp="1"/>
          </p:cNvGraphicFramePr>
          <p:nvPr>
            <p:ph idx="1"/>
            <p:extLst>
              <p:ext uri="{D42A27DB-BD31-4B8C-83A1-F6EECF244321}">
                <p14:modId xmlns:p14="http://schemas.microsoft.com/office/powerpoint/2010/main" val="2821898176"/>
              </p:ext>
            </p:extLst>
          </p:nvPr>
        </p:nvGraphicFramePr>
        <p:xfrm>
          <a:off x="636608" y="2117603"/>
          <a:ext cx="11262166" cy="4362714"/>
        </p:xfrm>
        <a:graphic>
          <a:graphicData uri="http://schemas.openxmlformats.org/drawingml/2006/table">
            <a:tbl>
              <a:tblPr firstRow="1" firstCol="1" bandRow="1">
                <a:tableStyleId>{5C22544A-7EE6-4342-B048-85BDC9FD1C3A}</a:tableStyleId>
              </a:tblPr>
              <a:tblGrid>
                <a:gridCol w="1367506">
                  <a:extLst>
                    <a:ext uri="{9D8B030D-6E8A-4147-A177-3AD203B41FA5}">
                      <a16:colId xmlns:a16="http://schemas.microsoft.com/office/drawing/2014/main" val="2923570900"/>
                    </a:ext>
                  </a:extLst>
                </a:gridCol>
                <a:gridCol w="998650">
                  <a:extLst>
                    <a:ext uri="{9D8B030D-6E8A-4147-A177-3AD203B41FA5}">
                      <a16:colId xmlns:a16="http://schemas.microsoft.com/office/drawing/2014/main" val="3113769430"/>
                    </a:ext>
                  </a:extLst>
                </a:gridCol>
                <a:gridCol w="1515191">
                  <a:extLst>
                    <a:ext uri="{9D8B030D-6E8A-4147-A177-3AD203B41FA5}">
                      <a16:colId xmlns:a16="http://schemas.microsoft.com/office/drawing/2014/main" val="4215819732"/>
                    </a:ext>
                  </a:extLst>
                </a:gridCol>
                <a:gridCol w="1607022">
                  <a:extLst>
                    <a:ext uri="{9D8B030D-6E8A-4147-A177-3AD203B41FA5}">
                      <a16:colId xmlns:a16="http://schemas.microsoft.com/office/drawing/2014/main" val="2221427218"/>
                    </a:ext>
                  </a:extLst>
                </a:gridCol>
                <a:gridCol w="1388926">
                  <a:extLst>
                    <a:ext uri="{9D8B030D-6E8A-4147-A177-3AD203B41FA5}">
                      <a16:colId xmlns:a16="http://schemas.microsoft.com/office/drawing/2014/main" val="200575816"/>
                    </a:ext>
                  </a:extLst>
                </a:gridCol>
                <a:gridCol w="2185682">
                  <a:extLst>
                    <a:ext uri="{9D8B030D-6E8A-4147-A177-3AD203B41FA5}">
                      <a16:colId xmlns:a16="http://schemas.microsoft.com/office/drawing/2014/main" val="1335996747"/>
                    </a:ext>
                  </a:extLst>
                </a:gridCol>
                <a:gridCol w="2199189">
                  <a:extLst>
                    <a:ext uri="{9D8B030D-6E8A-4147-A177-3AD203B41FA5}">
                      <a16:colId xmlns:a16="http://schemas.microsoft.com/office/drawing/2014/main" val="2965751205"/>
                    </a:ext>
                  </a:extLst>
                </a:gridCol>
              </a:tblGrid>
              <a:tr h="385065">
                <a:tc>
                  <a:txBody>
                    <a:bodyPr/>
                    <a:lstStyle/>
                    <a:p>
                      <a:pPr marL="0" marR="0">
                        <a:buNone/>
                      </a:pPr>
                      <a:r>
                        <a:rPr lang="en-US" sz="2400" dirty="0">
                          <a:effectLst/>
                        </a:rPr>
                        <a:t>Trait</a:t>
                      </a:r>
                      <a:endParaRPr lang="en-US" sz="2400" dirty="0">
                        <a:effectLst/>
                        <a:latin typeface="Times New Roman" panose="02020603050405020304" pitchFamily="18" charset="0"/>
                        <a:ea typeface="Times New Roman" panose="02020603050405020304" pitchFamily="18" charset="0"/>
                      </a:endParaRPr>
                    </a:p>
                  </a:txBody>
                  <a:tcPr marL="56983" marR="56983" marT="73152" marB="73152" anchor="b"/>
                </a:tc>
                <a:tc>
                  <a:txBody>
                    <a:bodyPr/>
                    <a:lstStyle/>
                    <a:p>
                      <a:pPr marL="0" marR="0">
                        <a:buNone/>
                      </a:pPr>
                      <a:r>
                        <a:rPr lang="en-US" sz="2400" dirty="0">
                          <a:effectLst/>
                        </a:rPr>
                        <a:t>Breed</a:t>
                      </a:r>
                      <a:endParaRPr lang="en-US" sz="2400" dirty="0">
                        <a:effectLst/>
                        <a:latin typeface="Times New Roman" panose="02020603050405020304" pitchFamily="18" charset="0"/>
                        <a:ea typeface="Times New Roman" panose="02020603050405020304" pitchFamily="18" charset="0"/>
                      </a:endParaRPr>
                    </a:p>
                  </a:txBody>
                  <a:tcPr marL="56983" marR="56983" marT="73152" marB="73152" anchor="b"/>
                </a:tc>
                <a:tc>
                  <a:txBody>
                    <a:bodyPr/>
                    <a:lstStyle/>
                    <a:p>
                      <a:pPr marL="0" marR="0" algn="r">
                        <a:buNone/>
                      </a:pPr>
                      <a:r>
                        <a:rPr lang="en-US" sz="2400" dirty="0">
                          <a:effectLst/>
                        </a:rPr>
                        <a:t>SL</a:t>
                      </a:r>
                      <a:r>
                        <a:rPr lang="en-US" sz="2400" baseline="-25000" dirty="0">
                          <a:effectLst/>
                        </a:rPr>
                        <a:t>L</a:t>
                      </a:r>
                      <a:endParaRPr lang="en-US" sz="2400" dirty="0">
                        <a:effectLst/>
                        <a:latin typeface="Times New Roman" panose="02020603050405020304" pitchFamily="18" charset="0"/>
                        <a:ea typeface="Times New Roman" panose="02020603050405020304" pitchFamily="18" charset="0"/>
                      </a:endParaRPr>
                    </a:p>
                  </a:txBody>
                  <a:tcPr marL="56983" marR="56983" marT="73152" marB="73152" anchor="b"/>
                </a:tc>
                <a:tc>
                  <a:txBody>
                    <a:bodyPr/>
                    <a:lstStyle/>
                    <a:p>
                      <a:pPr marL="0" marR="0" algn="r">
                        <a:buNone/>
                      </a:pPr>
                      <a:r>
                        <a:rPr lang="en-US" sz="2400" dirty="0">
                          <a:effectLst/>
                        </a:rPr>
                        <a:t>SL</a:t>
                      </a:r>
                      <a:r>
                        <a:rPr lang="en-US" sz="2400" baseline="-25000" dirty="0">
                          <a:effectLst/>
                        </a:rPr>
                        <a:t>U</a:t>
                      </a:r>
                      <a:endParaRPr lang="en-US" sz="2400" dirty="0">
                        <a:effectLst/>
                        <a:latin typeface="Times New Roman" panose="02020603050405020304" pitchFamily="18" charset="0"/>
                        <a:ea typeface="Times New Roman" panose="02020603050405020304" pitchFamily="18" charset="0"/>
                      </a:endParaRPr>
                    </a:p>
                  </a:txBody>
                  <a:tcPr marL="56983" marR="56983" marT="73152" marB="73152" anchor="b"/>
                </a:tc>
                <a:tc>
                  <a:txBody>
                    <a:bodyPr/>
                    <a:lstStyle/>
                    <a:p>
                      <a:pPr marL="0" marR="0" algn="r">
                        <a:buNone/>
                      </a:pPr>
                      <a:r>
                        <a:rPr lang="en-US" sz="2400" dirty="0" err="1">
                          <a:effectLst/>
                        </a:rPr>
                        <a:t>DGV</a:t>
                      </a:r>
                      <a:r>
                        <a:rPr lang="en-US" sz="2400" baseline="-25000" dirty="0" err="1">
                          <a:effectLst/>
                        </a:rPr>
                        <a:t>max</a:t>
                      </a:r>
                      <a:endParaRPr lang="en-US" sz="2400" dirty="0">
                        <a:effectLst/>
                        <a:latin typeface="Times New Roman" panose="02020603050405020304" pitchFamily="18" charset="0"/>
                        <a:ea typeface="Times New Roman" panose="02020603050405020304" pitchFamily="18" charset="0"/>
                      </a:endParaRPr>
                    </a:p>
                  </a:txBody>
                  <a:tcPr marL="56983" marR="56983" marT="73152" marB="73152" anchor="b"/>
                </a:tc>
                <a:tc>
                  <a:txBody>
                    <a:bodyPr/>
                    <a:lstStyle/>
                    <a:p>
                      <a:pPr marL="0" marR="0" algn="r">
                        <a:buNone/>
                      </a:pPr>
                      <a:r>
                        <a:rPr lang="en-US" sz="2400" dirty="0">
                          <a:effectLst/>
                        </a:rPr>
                        <a:t>SL</a:t>
                      </a:r>
                      <a:r>
                        <a:rPr lang="en-US" sz="2400" baseline="-25000" dirty="0">
                          <a:effectLst/>
                        </a:rPr>
                        <a:t>L</a:t>
                      </a:r>
                      <a:r>
                        <a:rPr lang="en-US" sz="2400" dirty="0">
                          <a:effectLst/>
                        </a:rPr>
                        <a:t> to </a:t>
                      </a:r>
                      <a:r>
                        <a:rPr lang="en-US" sz="2400" dirty="0" err="1">
                          <a:effectLst/>
                        </a:rPr>
                        <a:t>DGV</a:t>
                      </a:r>
                      <a:r>
                        <a:rPr lang="en-US" sz="2400" baseline="-25000" dirty="0" err="1">
                          <a:effectLst/>
                        </a:rPr>
                        <a:t>max</a:t>
                      </a:r>
                      <a:endParaRPr lang="en-US" sz="2400" dirty="0">
                        <a:effectLst/>
                        <a:latin typeface="Times New Roman" panose="02020603050405020304" pitchFamily="18" charset="0"/>
                        <a:ea typeface="Times New Roman" panose="02020603050405020304" pitchFamily="18" charset="0"/>
                      </a:endParaRPr>
                    </a:p>
                  </a:txBody>
                  <a:tcPr marL="56983" marR="56983" marT="73152" marB="73152" anchor="b"/>
                </a:tc>
                <a:tc>
                  <a:txBody>
                    <a:bodyPr/>
                    <a:lstStyle/>
                    <a:p>
                      <a:pPr marL="0" marR="0" algn="r">
                        <a:buNone/>
                      </a:pPr>
                      <a:r>
                        <a:rPr lang="en-US" sz="2400" dirty="0">
                          <a:effectLst/>
                        </a:rPr>
                        <a:t>SL</a:t>
                      </a:r>
                      <a:r>
                        <a:rPr lang="en-US" sz="2400" baseline="-25000" dirty="0">
                          <a:effectLst/>
                        </a:rPr>
                        <a:t>U</a:t>
                      </a:r>
                      <a:r>
                        <a:rPr lang="en-US" sz="2400" dirty="0">
                          <a:effectLst/>
                        </a:rPr>
                        <a:t> to </a:t>
                      </a:r>
                      <a:r>
                        <a:rPr lang="en-US" sz="2400" dirty="0" err="1">
                          <a:effectLst/>
                        </a:rPr>
                        <a:t>DGV</a:t>
                      </a:r>
                      <a:r>
                        <a:rPr lang="en-US" sz="2400" baseline="-25000" dirty="0" err="1">
                          <a:effectLst/>
                        </a:rPr>
                        <a:t>max</a:t>
                      </a:r>
                      <a:endParaRPr lang="en-US" sz="2400" dirty="0">
                        <a:effectLst/>
                        <a:latin typeface="Times New Roman" panose="02020603050405020304" pitchFamily="18" charset="0"/>
                        <a:ea typeface="Times New Roman" panose="02020603050405020304" pitchFamily="18" charset="0"/>
                      </a:endParaRPr>
                    </a:p>
                  </a:txBody>
                  <a:tcPr marL="56983" marR="56983" marT="73152" marB="73152" anchor="b"/>
                </a:tc>
                <a:extLst>
                  <a:ext uri="{0D108BD9-81ED-4DB2-BD59-A6C34878D82A}">
                    <a16:rowId xmlns:a16="http://schemas.microsoft.com/office/drawing/2014/main" val="2105286835"/>
                  </a:ext>
                </a:extLst>
              </a:tr>
              <a:tr h="385065">
                <a:tc>
                  <a:txBody>
                    <a:bodyPr/>
                    <a:lstStyle/>
                    <a:p>
                      <a:pPr marL="0" marR="0">
                        <a:buNone/>
                      </a:pPr>
                      <a:r>
                        <a:rPr lang="en-US" sz="2400" dirty="0">
                          <a:effectLst/>
                        </a:rPr>
                        <a:t>Milk</a:t>
                      </a:r>
                      <a:endParaRPr lang="en-US" sz="2400" dirty="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buNone/>
                      </a:pPr>
                      <a:r>
                        <a:rPr lang="en-US" sz="2400">
                          <a:effectLst/>
                        </a:rPr>
                        <a:t>AY</a:t>
                      </a:r>
                      <a:endParaRPr lang="en-US" sz="2400">
                        <a:effectLst/>
                        <a:latin typeface="Times New Roman" panose="02020603050405020304" pitchFamily="18" charset="0"/>
                        <a:ea typeface="Times New Roman" panose="02020603050405020304" pitchFamily="18" charset="0"/>
                      </a:endParaRPr>
                    </a:p>
                  </a:txBody>
                  <a:tcPr marL="56983" marR="56983" marT="0" marB="0" anchor="b"/>
                </a:tc>
                <a:tc>
                  <a:txBody>
                    <a:bodyPr/>
                    <a:lstStyle/>
                    <a:p>
                      <a:pPr marL="0" marR="0" algn="r">
                        <a:buNone/>
                      </a:pPr>
                      <a:r>
                        <a:rPr lang="fi-FI" sz="2400" dirty="0">
                          <a:effectLst/>
                        </a:rPr>
                        <a:t>6,339.49</a:t>
                      </a:r>
                      <a:endParaRPr lang="en-US" sz="2400" dirty="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dirty="0">
                          <a:effectLst/>
                        </a:rPr>
                        <a:t>12,888.24</a:t>
                      </a:r>
                      <a:endParaRPr lang="en-US" sz="2400" dirty="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dirty="0">
                          <a:effectLst/>
                        </a:rPr>
                        <a:t>1,259.25</a:t>
                      </a:r>
                      <a:endParaRPr lang="en-US" sz="2400" dirty="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dirty="0">
                          <a:effectLst/>
                        </a:rPr>
                        <a:t>5.03</a:t>
                      </a:r>
                      <a:endParaRPr lang="en-US" sz="2400" dirty="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dirty="0">
                          <a:effectLst/>
                        </a:rPr>
                        <a:t>10.23</a:t>
                      </a:r>
                      <a:endParaRPr lang="en-US" sz="2400" dirty="0">
                        <a:effectLst/>
                        <a:latin typeface="Times New Roman" panose="02020603050405020304" pitchFamily="18" charset="0"/>
                        <a:ea typeface="Times New Roman" panose="02020603050405020304" pitchFamily="18" charset="0"/>
                      </a:endParaRPr>
                    </a:p>
                  </a:txBody>
                  <a:tcPr marL="56983" marR="56983" marT="0" marB="0"/>
                </a:tc>
                <a:extLst>
                  <a:ext uri="{0D108BD9-81ED-4DB2-BD59-A6C34878D82A}">
                    <a16:rowId xmlns:a16="http://schemas.microsoft.com/office/drawing/2014/main" val="30036987"/>
                  </a:ext>
                </a:extLst>
              </a:tr>
              <a:tr h="385065">
                <a:tc>
                  <a:txBody>
                    <a:bodyPr/>
                    <a:lstStyle/>
                    <a:p>
                      <a:pPr marL="0" marR="0">
                        <a:buNone/>
                      </a:pPr>
                      <a:r>
                        <a:rPr lang="en-US" sz="2400" dirty="0">
                          <a:effectLst/>
                        </a:rPr>
                        <a:t> </a:t>
                      </a:r>
                      <a:endParaRPr lang="en-US" sz="2400" dirty="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buNone/>
                      </a:pPr>
                      <a:r>
                        <a:rPr lang="en-US" sz="2400">
                          <a:effectLst/>
                        </a:rPr>
                        <a:t>BS</a:t>
                      </a:r>
                      <a:endParaRPr lang="en-US" sz="2400">
                        <a:effectLst/>
                        <a:latin typeface="Times New Roman" panose="02020603050405020304" pitchFamily="18" charset="0"/>
                        <a:ea typeface="Times New Roman" panose="02020603050405020304" pitchFamily="18" charset="0"/>
                      </a:endParaRPr>
                    </a:p>
                  </a:txBody>
                  <a:tcPr marL="56983" marR="56983" marT="0" marB="0" anchor="b"/>
                </a:tc>
                <a:tc>
                  <a:txBody>
                    <a:bodyPr/>
                    <a:lstStyle/>
                    <a:p>
                      <a:pPr marL="0" marR="0" algn="r">
                        <a:buNone/>
                      </a:pPr>
                      <a:r>
                        <a:rPr lang="fi-FI" sz="2400">
                          <a:effectLst/>
                        </a:rPr>
                        <a:t>11,245.30</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a:effectLst/>
                        </a:rPr>
                        <a:t>28,346.49</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a:effectLst/>
                        </a:rPr>
                        <a:t>2,759.82</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dirty="0">
                          <a:effectLst/>
                        </a:rPr>
                        <a:t>4.07</a:t>
                      </a:r>
                      <a:endParaRPr lang="en-US" sz="2400" dirty="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dirty="0">
                          <a:effectLst/>
                        </a:rPr>
                        <a:t>10.27</a:t>
                      </a:r>
                      <a:endParaRPr lang="en-US" sz="2400" dirty="0">
                        <a:effectLst/>
                        <a:latin typeface="Times New Roman" panose="02020603050405020304" pitchFamily="18" charset="0"/>
                        <a:ea typeface="Times New Roman" panose="02020603050405020304" pitchFamily="18" charset="0"/>
                      </a:endParaRPr>
                    </a:p>
                  </a:txBody>
                  <a:tcPr marL="56983" marR="56983" marT="0" marB="0"/>
                </a:tc>
                <a:extLst>
                  <a:ext uri="{0D108BD9-81ED-4DB2-BD59-A6C34878D82A}">
                    <a16:rowId xmlns:a16="http://schemas.microsoft.com/office/drawing/2014/main" val="2445705534"/>
                  </a:ext>
                </a:extLst>
              </a:tr>
              <a:tr h="385065">
                <a:tc>
                  <a:txBody>
                    <a:bodyPr/>
                    <a:lstStyle/>
                    <a:p>
                      <a:pPr marL="0" marR="0">
                        <a:buNone/>
                      </a:pPr>
                      <a:r>
                        <a:rPr lang="en-US" sz="2400" dirty="0">
                          <a:effectLst/>
                        </a:rPr>
                        <a:t> </a:t>
                      </a:r>
                      <a:endParaRPr lang="en-US" sz="2400" dirty="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buNone/>
                      </a:pPr>
                      <a:r>
                        <a:rPr lang="en-US" sz="2400">
                          <a:effectLst/>
                        </a:rPr>
                        <a:t>GU</a:t>
                      </a:r>
                      <a:endParaRPr lang="en-US" sz="2400">
                        <a:effectLst/>
                        <a:latin typeface="Times New Roman" panose="02020603050405020304" pitchFamily="18" charset="0"/>
                        <a:ea typeface="Times New Roman" panose="02020603050405020304" pitchFamily="18" charset="0"/>
                      </a:endParaRPr>
                    </a:p>
                  </a:txBody>
                  <a:tcPr marL="56983" marR="56983" marT="0" marB="0" anchor="b"/>
                </a:tc>
                <a:tc>
                  <a:txBody>
                    <a:bodyPr/>
                    <a:lstStyle/>
                    <a:p>
                      <a:pPr marL="0" marR="0" algn="r">
                        <a:buNone/>
                      </a:pPr>
                      <a:r>
                        <a:rPr lang="fi-FI" sz="2400">
                          <a:effectLst/>
                        </a:rPr>
                        <a:t>5,804.17</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a:effectLst/>
                        </a:rPr>
                        <a:t>12,424.25</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a:effectLst/>
                        </a:rPr>
                        <a:t>966.19</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a:effectLst/>
                        </a:rPr>
                        <a:t>6.01</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a:effectLst/>
                        </a:rPr>
                        <a:t>12.86</a:t>
                      </a:r>
                      <a:endParaRPr lang="en-US" sz="2400">
                        <a:effectLst/>
                        <a:latin typeface="Times New Roman" panose="02020603050405020304" pitchFamily="18" charset="0"/>
                        <a:ea typeface="Times New Roman" panose="02020603050405020304" pitchFamily="18" charset="0"/>
                      </a:endParaRPr>
                    </a:p>
                  </a:txBody>
                  <a:tcPr marL="56983" marR="56983" marT="0" marB="0"/>
                </a:tc>
                <a:extLst>
                  <a:ext uri="{0D108BD9-81ED-4DB2-BD59-A6C34878D82A}">
                    <a16:rowId xmlns:a16="http://schemas.microsoft.com/office/drawing/2014/main" val="3090030061"/>
                  </a:ext>
                </a:extLst>
              </a:tr>
              <a:tr h="385065">
                <a:tc>
                  <a:txBody>
                    <a:bodyPr/>
                    <a:lstStyle/>
                    <a:p>
                      <a:pPr marL="0" marR="0">
                        <a:buNone/>
                      </a:pPr>
                      <a:r>
                        <a:rPr lang="en-US" sz="2400" dirty="0">
                          <a:effectLst/>
                        </a:rPr>
                        <a:t> </a:t>
                      </a:r>
                      <a:endParaRPr lang="en-US" sz="2400" dirty="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buNone/>
                      </a:pPr>
                      <a:r>
                        <a:rPr lang="en-US" sz="2400">
                          <a:effectLst/>
                        </a:rPr>
                        <a:t>HO</a:t>
                      </a:r>
                      <a:endParaRPr lang="en-US" sz="2400">
                        <a:effectLst/>
                        <a:latin typeface="Times New Roman" panose="02020603050405020304" pitchFamily="18" charset="0"/>
                        <a:ea typeface="Times New Roman" panose="02020603050405020304" pitchFamily="18" charset="0"/>
                      </a:endParaRPr>
                    </a:p>
                  </a:txBody>
                  <a:tcPr marL="56983" marR="56983" marT="0" marB="0" anchor="b"/>
                </a:tc>
                <a:tc>
                  <a:txBody>
                    <a:bodyPr/>
                    <a:lstStyle/>
                    <a:p>
                      <a:pPr marL="0" marR="0" algn="r">
                        <a:buNone/>
                      </a:pPr>
                      <a:r>
                        <a:rPr lang="fi-FI" sz="2400">
                          <a:effectLst/>
                        </a:rPr>
                        <a:t>16,128.36</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a:effectLst/>
                        </a:rPr>
                        <a:t>47,784.84</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a:effectLst/>
                        </a:rPr>
                        <a:t>5,044.43</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a:effectLst/>
                        </a:rPr>
                        <a:t>3.20</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a:effectLst/>
                        </a:rPr>
                        <a:t>9.47</a:t>
                      </a:r>
                      <a:endParaRPr lang="en-US" sz="2400">
                        <a:effectLst/>
                        <a:latin typeface="Times New Roman" panose="02020603050405020304" pitchFamily="18" charset="0"/>
                        <a:ea typeface="Times New Roman" panose="02020603050405020304" pitchFamily="18" charset="0"/>
                      </a:endParaRPr>
                    </a:p>
                  </a:txBody>
                  <a:tcPr marL="56983" marR="56983" marT="0" marB="0"/>
                </a:tc>
                <a:extLst>
                  <a:ext uri="{0D108BD9-81ED-4DB2-BD59-A6C34878D82A}">
                    <a16:rowId xmlns:a16="http://schemas.microsoft.com/office/drawing/2014/main" val="3739536542"/>
                  </a:ext>
                </a:extLst>
              </a:tr>
              <a:tr h="385065">
                <a:tc>
                  <a:txBody>
                    <a:bodyPr/>
                    <a:lstStyle/>
                    <a:p>
                      <a:pPr marL="0" marR="0">
                        <a:buNone/>
                      </a:pPr>
                      <a:r>
                        <a:rPr lang="en-US" sz="2400" dirty="0">
                          <a:effectLst/>
                        </a:rPr>
                        <a:t> </a:t>
                      </a:r>
                      <a:endParaRPr lang="en-US" sz="2400" dirty="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buNone/>
                      </a:pPr>
                      <a:r>
                        <a:rPr lang="en-US" sz="2400">
                          <a:effectLst/>
                        </a:rPr>
                        <a:t>JE</a:t>
                      </a:r>
                      <a:endParaRPr lang="en-US" sz="2400">
                        <a:effectLst/>
                        <a:latin typeface="Times New Roman" panose="02020603050405020304" pitchFamily="18" charset="0"/>
                        <a:ea typeface="Times New Roman" panose="02020603050405020304" pitchFamily="18" charset="0"/>
                      </a:endParaRPr>
                    </a:p>
                  </a:txBody>
                  <a:tcPr marL="56983" marR="56983" marT="0" marB="0" anchor="b"/>
                </a:tc>
                <a:tc>
                  <a:txBody>
                    <a:bodyPr/>
                    <a:lstStyle/>
                    <a:p>
                      <a:pPr marL="0" marR="0" algn="r">
                        <a:buNone/>
                      </a:pPr>
                      <a:r>
                        <a:rPr lang="fi-FI" sz="2400">
                          <a:effectLst/>
                        </a:rPr>
                        <a:t>11,716.98</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a:effectLst/>
                        </a:rPr>
                        <a:t>40,569.50</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a:effectLst/>
                        </a:rPr>
                        <a:t>2,533.73</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a:effectLst/>
                        </a:rPr>
                        <a:t>4.62</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a:effectLst/>
                        </a:rPr>
                        <a:t>16.01</a:t>
                      </a:r>
                      <a:endParaRPr lang="en-US" sz="2400">
                        <a:effectLst/>
                        <a:latin typeface="Times New Roman" panose="02020603050405020304" pitchFamily="18" charset="0"/>
                        <a:ea typeface="Times New Roman" panose="02020603050405020304" pitchFamily="18" charset="0"/>
                      </a:endParaRPr>
                    </a:p>
                  </a:txBody>
                  <a:tcPr marL="56983" marR="56983" marT="0" marB="0"/>
                </a:tc>
                <a:extLst>
                  <a:ext uri="{0D108BD9-81ED-4DB2-BD59-A6C34878D82A}">
                    <a16:rowId xmlns:a16="http://schemas.microsoft.com/office/drawing/2014/main" val="3707120324"/>
                  </a:ext>
                </a:extLst>
              </a:tr>
              <a:tr h="385065">
                <a:tc>
                  <a:txBody>
                    <a:bodyPr/>
                    <a:lstStyle/>
                    <a:p>
                      <a:pPr marL="0" marR="0">
                        <a:buNone/>
                      </a:pPr>
                      <a:r>
                        <a:rPr lang="en-US" sz="2400" dirty="0">
                          <a:effectLst/>
                        </a:rPr>
                        <a:t>Protein</a:t>
                      </a:r>
                      <a:endParaRPr lang="en-US" sz="2400" dirty="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buNone/>
                      </a:pPr>
                      <a:r>
                        <a:rPr lang="en-US" sz="2400">
                          <a:effectLst/>
                        </a:rPr>
                        <a:t>AY</a:t>
                      </a:r>
                      <a:endParaRPr lang="en-US" sz="2400">
                        <a:effectLst/>
                        <a:latin typeface="Times New Roman" panose="02020603050405020304" pitchFamily="18" charset="0"/>
                        <a:ea typeface="Times New Roman" panose="02020603050405020304" pitchFamily="18" charset="0"/>
                      </a:endParaRPr>
                    </a:p>
                  </a:txBody>
                  <a:tcPr marL="56983" marR="56983" marT="0" marB="0" anchor="b"/>
                </a:tc>
                <a:tc>
                  <a:txBody>
                    <a:bodyPr/>
                    <a:lstStyle/>
                    <a:p>
                      <a:pPr marL="0" marR="0" algn="r">
                        <a:buNone/>
                      </a:pPr>
                      <a:r>
                        <a:rPr lang="fi-FI" sz="2400">
                          <a:effectLst/>
                        </a:rPr>
                        <a:t>167.89</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a:effectLst/>
                        </a:rPr>
                        <a:t>338.86</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a:effectLst/>
                        </a:rPr>
                        <a:t>167.89</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a:effectLst/>
                        </a:rPr>
                        <a:t>3.65</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a:effectLst/>
                        </a:rPr>
                        <a:t>7.36</a:t>
                      </a:r>
                      <a:endParaRPr lang="en-US" sz="2400">
                        <a:effectLst/>
                        <a:latin typeface="Times New Roman" panose="02020603050405020304" pitchFamily="18" charset="0"/>
                        <a:ea typeface="Times New Roman" panose="02020603050405020304" pitchFamily="18" charset="0"/>
                      </a:endParaRPr>
                    </a:p>
                  </a:txBody>
                  <a:tcPr marL="56983" marR="56983" marT="0" marB="0"/>
                </a:tc>
                <a:extLst>
                  <a:ext uri="{0D108BD9-81ED-4DB2-BD59-A6C34878D82A}">
                    <a16:rowId xmlns:a16="http://schemas.microsoft.com/office/drawing/2014/main" val="1433085085"/>
                  </a:ext>
                </a:extLst>
              </a:tr>
              <a:tr h="385065">
                <a:tc>
                  <a:txBody>
                    <a:bodyPr/>
                    <a:lstStyle/>
                    <a:p>
                      <a:pPr marL="0" marR="0">
                        <a:buNone/>
                      </a:pPr>
                      <a:r>
                        <a:rPr lang="en-US" sz="2400" dirty="0">
                          <a:effectLst/>
                        </a:rPr>
                        <a:t> </a:t>
                      </a:r>
                      <a:endParaRPr lang="en-US" sz="2400" dirty="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buNone/>
                      </a:pPr>
                      <a:r>
                        <a:rPr lang="en-US" sz="2400">
                          <a:effectLst/>
                        </a:rPr>
                        <a:t>BS</a:t>
                      </a:r>
                      <a:endParaRPr lang="en-US" sz="2400">
                        <a:effectLst/>
                        <a:latin typeface="Times New Roman" panose="02020603050405020304" pitchFamily="18" charset="0"/>
                        <a:ea typeface="Times New Roman" panose="02020603050405020304" pitchFamily="18" charset="0"/>
                      </a:endParaRPr>
                    </a:p>
                  </a:txBody>
                  <a:tcPr marL="56983" marR="56983" marT="0" marB="0" anchor="b"/>
                </a:tc>
                <a:tc>
                  <a:txBody>
                    <a:bodyPr/>
                    <a:lstStyle/>
                    <a:p>
                      <a:pPr marL="0" marR="0" algn="r">
                        <a:buNone/>
                      </a:pPr>
                      <a:r>
                        <a:rPr lang="fi-FI" sz="2400">
                          <a:effectLst/>
                        </a:rPr>
                        <a:t>304.34</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a:effectLst/>
                        </a:rPr>
                        <a:t>744.82</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a:effectLst/>
                        </a:rPr>
                        <a:t>304.34</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a:effectLst/>
                        </a:rPr>
                        <a:t>3.35</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a:effectLst/>
                        </a:rPr>
                        <a:t>8.20</a:t>
                      </a:r>
                      <a:endParaRPr lang="en-US" sz="2400">
                        <a:effectLst/>
                        <a:latin typeface="Times New Roman" panose="02020603050405020304" pitchFamily="18" charset="0"/>
                        <a:ea typeface="Times New Roman" panose="02020603050405020304" pitchFamily="18" charset="0"/>
                      </a:endParaRPr>
                    </a:p>
                  </a:txBody>
                  <a:tcPr marL="56983" marR="56983" marT="0" marB="0"/>
                </a:tc>
                <a:extLst>
                  <a:ext uri="{0D108BD9-81ED-4DB2-BD59-A6C34878D82A}">
                    <a16:rowId xmlns:a16="http://schemas.microsoft.com/office/drawing/2014/main" val="228317879"/>
                  </a:ext>
                </a:extLst>
              </a:tr>
              <a:tr h="385065">
                <a:tc>
                  <a:txBody>
                    <a:bodyPr/>
                    <a:lstStyle/>
                    <a:p>
                      <a:pPr marL="0" marR="0">
                        <a:buNone/>
                      </a:pPr>
                      <a:r>
                        <a:rPr lang="en-US" sz="2400" dirty="0">
                          <a:effectLst/>
                        </a:rPr>
                        <a:t> </a:t>
                      </a:r>
                      <a:endParaRPr lang="en-US" sz="2400" dirty="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buNone/>
                      </a:pPr>
                      <a:r>
                        <a:rPr lang="en-US" sz="2400">
                          <a:effectLst/>
                        </a:rPr>
                        <a:t>GU</a:t>
                      </a:r>
                      <a:endParaRPr lang="en-US" sz="2400">
                        <a:effectLst/>
                        <a:latin typeface="Times New Roman" panose="02020603050405020304" pitchFamily="18" charset="0"/>
                        <a:ea typeface="Times New Roman" panose="02020603050405020304" pitchFamily="18" charset="0"/>
                      </a:endParaRPr>
                    </a:p>
                  </a:txBody>
                  <a:tcPr marL="56983" marR="56983" marT="0" marB="0" anchor="b"/>
                </a:tc>
                <a:tc>
                  <a:txBody>
                    <a:bodyPr/>
                    <a:lstStyle/>
                    <a:p>
                      <a:pPr marL="0" marR="0" algn="r">
                        <a:buNone/>
                      </a:pPr>
                      <a:r>
                        <a:rPr lang="fi-FI" sz="2400">
                          <a:effectLst/>
                        </a:rPr>
                        <a:t>157.80</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a:effectLst/>
                        </a:rPr>
                        <a:t>340.24</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a:effectLst/>
                        </a:rPr>
                        <a:t>157.80</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a:effectLst/>
                        </a:rPr>
                        <a:t>4.76</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a:effectLst/>
                        </a:rPr>
                        <a:t>10.27</a:t>
                      </a:r>
                      <a:endParaRPr lang="en-US" sz="2400">
                        <a:effectLst/>
                        <a:latin typeface="Times New Roman" panose="02020603050405020304" pitchFamily="18" charset="0"/>
                        <a:ea typeface="Times New Roman" panose="02020603050405020304" pitchFamily="18" charset="0"/>
                      </a:endParaRPr>
                    </a:p>
                  </a:txBody>
                  <a:tcPr marL="56983" marR="56983" marT="0" marB="0"/>
                </a:tc>
                <a:extLst>
                  <a:ext uri="{0D108BD9-81ED-4DB2-BD59-A6C34878D82A}">
                    <a16:rowId xmlns:a16="http://schemas.microsoft.com/office/drawing/2014/main" val="3447784976"/>
                  </a:ext>
                </a:extLst>
              </a:tr>
              <a:tr h="385065">
                <a:tc>
                  <a:txBody>
                    <a:bodyPr/>
                    <a:lstStyle/>
                    <a:p>
                      <a:pPr marL="0" marR="0">
                        <a:buNone/>
                      </a:pPr>
                      <a:r>
                        <a:rPr lang="en-US" sz="2400" dirty="0">
                          <a:effectLst/>
                        </a:rPr>
                        <a:t> </a:t>
                      </a:r>
                      <a:endParaRPr lang="en-US" sz="2400" dirty="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buNone/>
                      </a:pPr>
                      <a:r>
                        <a:rPr lang="en-US" sz="2400" dirty="0">
                          <a:effectLst/>
                        </a:rPr>
                        <a:t>HO</a:t>
                      </a:r>
                      <a:endParaRPr lang="en-US" sz="2400" dirty="0">
                        <a:effectLst/>
                        <a:latin typeface="Times New Roman" panose="02020603050405020304" pitchFamily="18" charset="0"/>
                        <a:ea typeface="Times New Roman" panose="02020603050405020304" pitchFamily="18" charset="0"/>
                      </a:endParaRPr>
                    </a:p>
                  </a:txBody>
                  <a:tcPr marL="56983" marR="56983" marT="0" marB="0" anchor="b"/>
                </a:tc>
                <a:tc>
                  <a:txBody>
                    <a:bodyPr/>
                    <a:lstStyle/>
                    <a:p>
                      <a:pPr marL="0" marR="0" algn="r">
                        <a:buNone/>
                      </a:pPr>
                      <a:r>
                        <a:rPr lang="fi-FI" sz="2400" dirty="0">
                          <a:effectLst/>
                        </a:rPr>
                        <a:t>375.20</a:t>
                      </a:r>
                      <a:endParaRPr lang="en-US" sz="2400" dirty="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dirty="0">
                          <a:effectLst/>
                        </a:rPr>
                        <a:t>1,215.64</a:t>
                      </a:r>
                      <a:endParaRPr lang="en-US" sz="2400" dirty="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dirty="0">
                          <a:effectLst/>
                        </a:rPr>
                        <a:t>375.20</a:t>
                      </a:r>
                      <a:endParaRPr lang="en-US" sz="2400" dirty="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dirty="0">
                          <a:effectLst/>
                        </a:rPr>
                        <a:t>2.55</a:t>
                      </a:r>
                      <a:endParaRPr lang="en-US" sz="2400" dirty="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dirty="0">
                          <a:effectLst/>
                        </a:rPr>
                        <a:t>8.27</a:t>
                      </a:r>
                      <a:endParaRPr lang="en-US" sz="2400" dirty="0">
                        <a:effectLst/>
                        <a:latin typeface="Times New Roman" panose="02020603050405020304" pitchFamily="18" charset="0"/>
                        <a:ea typeface="Times New Roman" panose="02020603050405020304" pitchFamily="18" charset="0"/>
                      </a:endParaRPr>
                    </a:p>
                  </a:txBody>
                  <a:tcPr marL="56983" marR="56983" marT="0" marB="0"/>
                </a:tc>
                <a:extLst>
                  <a:ext uri="{0D108BD9-81ED-4DB2-BD59-A6C34878D82A}">
                    <a16:rowId xmlns:a16="http://schemas.microsoft.com/office/drawing/2014/main" val="3204440399"/>
                  </a:ext>
                </a:extLst>
              </a:tr>
              <a:tr h="385065">
                <a:tc>
                  <a:txBody>
                    <a:bodyPr/>
                    <a:lstStyle/>
                    <a:p>
                      <a:pPr marL="0" marR="0">
                        <a:buNone/>
                      </a:pPr>
                      <a:r>
                        <a:rPr lang="en-US" sz="2400">
                          <a:effectLst/>
                        </a:rPr>
                        <a:t> </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buNone/>
                      </a:pPr>
                      <a:r>
                        <a:rPr lang="en-US" sz="2400">
                          <a:effectLst/>
                        </a:rPr>
                        <a:t>JE</a:t>
                      </a:r>
                      <a:endParaRPr lang="en-US" sz="2400">
                        <a:effectLst/>
                        <a:latin typeface="Times New Roman" panose="02020603050405020304" pitchFamily="18" charset="0"/>
                        <a:ea typeface="Times New Roman" panose="02020603050405020304" pitchFamily="18" charset="0"/>
                      </a:endParaRPr>
                    </a:p>
                  </a:txBody>
                  <a:tcPr marL="56983" marR="56983" marT="0" marB="0" anchor="b"/>
                </a:tc>
                <a:tc>
                  <a:txBody>
                    <a:bodyPr/>
                    <a:lstStyle/>
                    <a:p>
                      <a:pPr marL="0" marR="0" algn="r">
                        <a:buNone/>
                      </a:pPr>
                      <a:r>
                        <a:rPr lang="fi-FI" sz="2400">
                          <a:effectLst/>
                        </a:rPr>
                        <a:t>306.90</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a:effectLst/>
                        </a:rPr>
                        <a:t>1,130.18</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a:effectLst/>
                        </a:rPr>
                        <a:t>306.90</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a:effectLst/>
                        </a:rPr>
                        <a:t>3.50</a:t>
                      </a:r>
                      <a:endParaRPr lang="en-US" sz="2400">
                        <a:effectLst/>
                        <a:latin typeface="Times New Roman" panose="02020603050405020304" pitchFamily="18" charset="0"/>
                        <a:ea typeface="Times New Roman" panose="02020603050405020304" pitchFamily="18" charset="0"/>
                      </a:endParaRPr>
                    </a:p>
                  </a:txBody>
                  <a:tcPr marL="56983" marR="56983" marT="0" marB="0"/>
                </a:tc>
                <a:tc>
                  <a:txBody>
                    <a:bodyPr/>
                    <a:lstStyle/>
                    <a:p>
                      <a:pPr marL="0" marR="0" algn="r">
                        <a:buNone/>
                      </a:pPr>
                      <a:r>
                        <a:rPr lang="fi-FI" sz="2400" dirty="0">
                          <a:effectLst/>
                        </a:rPr>
                        <a:t>12.89</a:t>
                      </a:r>
                      <a:endParaRPr lang="en-US" sz="2400" dirty="0">
                        <a:effectLst/>
                        <a:latin typeface="Times New Roman" panose="02020603050405020304" pitchFamily="18" charset="0"/>
                        <a:ea typeface="Times New Roman" panose="02020603050405020304" pitchFamily="18" charset="0"/>
                      </a:endParaRPr>
                    </a:p>
                  </a:txBody>
                  <a:tcPr marL="56983" marR="56983" marT="0" marB="0"/>
                </a:tc>
                <a:extLst>
                  <a:ext uri="{0D108BD9-81ED-4DB2-BD59-A6C34878D82A}">
                    <a16:rowId xmlns:a16="http://schemas.microsoft.com/office/drawing/2014/main" val="3959399677"/>
                  </a:ext>
                </a:extLst>
              </a:tr>
            </a:tbl>
          </a:graphicData>
        </a:graphic>
      </p:graphicFrame>
      <p:sp>
        <p:nvSpPr>
          <p:cNvPr id="4" name="Slide Number Placeholder 3">
            <a:extLst>
              <a:ext uri="{FF2B5EF4-FFF2-40B4-BE49-F238E27FC236}">
                <a16:creationId xmlns:a16="http://schemas.microsoft.com/office/drawing/2014/main" id="{1C1892F5-9E94-B148-68E1-953E25E187A3}"/>
              </a:ext>
            </a:extLst>
          </p:cNvPr>
          <p:cNvSpPr>
            <a:spLocks noGrp="1"/>
          </p:cNvSpPr>
          <p:nvPr>
            <p:ph type="sldNum" sz="quarter" idx="12"/>
          </p:nvPr>
        </p:nvSpPr>
        <p:spPr/>
        <p:txBody>
          <a:bodyPr/>
          <a:lstStyle/>
          <a:p>
            <a:fld id="{35BB2C4C-083F-CC48-8D62-BEEA13CB9841}" type="slidenum">
              <a:rPr lang="en-US" smtClean="0"/>
              <a:pPr/>
              <a:t>10</a:t>
            </a:fld>
            <a:endParaRPr lang="en-US" dirty="0"/>
          </a:p>
        </p:txBody>
      </p:sp>
      <p:sp>
        <p:nvSpPr>
          <p:cNvPr id="5" name="Footer Placeholder 4">
            <a:extLst>
              <a:ext uri="{FF2B5EF4-FFF2-40B4-BE49-F238E27FC236}">
                <a16:creationId xmlns:a16="http://schemas.microsoft.com/office/drawing/2014/main" id="{E6501BE0-B195-34E1-9D17-95B5E8E9FA1C}"/>
              </a:ext>
            </a:extLst>
          </p:cNvPr>
          <p:cNvSpPr>
            <a:spLocks noGrp="1"/>
          </p:cNvSpPr>
          <p:nvPr>
            <p:ph type="ftr" sz="quarter" idx="11"/>
          </p:nvPr>
        </p:nvSpPr>
        <p:spPr/>
        <p:txBody>
          <a:bodyPr/>
          <a:lstStyle/>
          <a:p>
            <a:pPr algn="l"/>
            <a:r>
              <a:rPr lang="en-US"/>
              <a:t>© 2026 Council on Dairy Cattle Breeding</a:t>
            </a:r>
            <a:endParaRPr lang="en-US" dirty="0"/>
          </a:p>
        </p:txBody>
      </p:sp>
    </p:spTree>
    <p:extLst>
      <p:ext uri="{BB962C8B-B14F-4D97-AF65-F5344CB8AC3E}">
        <p14:creationId xmlns:p14="http://schemas.microsoft.com/office/powerpoint/2010/main" val="15673671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9AF1C-A70C-215B-584F-40E6EDD74198}"/>
            </a:ext>
          </a:extLst>
        </p:cNvPr>
        <p:cNvGrpSpPr/>
        <p:nvPr/>
      </p:nvGrpSpPr>
      <p:grpSpPr>
        <a:xfrm>
          <a:off x="0" y="0"/>
          <a:ext cx="0" cy="0"/>
          <a:chOff x="0" y="0"/>
          <a:chExt cx="0" cy="0"/>
        </a:xfrm>
      </p:grpSpPr>
      <p:sp>
        <p:nvSpPr>
          <p:cNvPr id="17" name="Title 16">
            <a:extLst>
              <a:ext uri="{FF2B5EF4-FFF2-40B4-BE49-F238E27FC236}">
                <a16:creationId xmlns:a16="http://schemas.microsoft.com/office/drawing/2014/main" id="{0CA67077-2EFD-6FFF-873E-B5002491584A}"/>
              </a:ext>
            </a:extLst>
          </p:cNvPr>
          <p:cNvSpPr>
            <a:spLocks noGrp="1"/>
          </p:cNvSpPr>
          <p:nvPr>
            <p:ph type="title"/>
          </p:nvPr>
        </p:nvSpPr>
        <p:spPr>
          <a:xfrm>
            <a:off x="542460" y="815487"/>
            <a:ext cx="9955778" cy="1325563"/>
          </a:xfrm>
        </p:spPr>
        <p:txBody>
          <a:bodyPr/>
          <a:lstStyle/>
          <a:p>
            <a:r>
              <a:rPr lang="en-US" dirty="0"/>
              <a:t>Lifetime profitability and longevity</a:t>
            </a:r>
          </a:p>
        </p:txBody>
      </p:sp>
      <p:graphicFrame>
        <p:nvGraphicFramePr>
          <p:cNvPr id="19" name="Content Placeholder 18">
            <a:extLst>
              <a:ext uri="{FF2B5EF4-FFF2-40B4-BE49-F238E27FC236}">
                <a16:creationId xmlns:a16="http://schemas.microsoft.com/office/drawing/2014/main" id="{81BAE11D-5C85-CCEF-D10A-134AAE7A3D67}"/>
              </a:ext>
            </a:extLst>
          </p:cNvPr>
          <p:cNvGraphicFramePr>
            <a:graphicFrameLocks noGrp="1"/>
          </p:cNvGraphicFramePr>
          <p:nvPr>
            <p:ph idx="1"/>
            <p:extLst>
              <p:ext uri="{D42A27DB-BD31-4B8C-83A1-F6EECF244321}">
                <p14:modId xmlns:p14="http://schemas.microsoft.com/office/powerpoint/2010/main" val="381148158"/>
              </p:ext>
            </p:extLst>
          </p:nvPr>
        </p:nvGraphicFramePr>
        <p:xfrm>
          <a:off x="636608" y="2117603"/>
          <a:ext cx="11262166" cy="4362714"/>
        </p:xfrm>
        <a:graphic>
          <a:graphicData uri="http://schemas.openxmlformats.org/drawingml/2006/table">
            <a:tbl>
              <a:tblPr firstRow="1" firstCol="1" bandRow="1">
                <a:tableStyleId>{5C22544A-7EE6-4342-B048-85BDC9FD1C3A}</a:tableStyleId>
              </a:tblPr>
              <a:tblGrid>
                <a:gridCol w="1367506">
                  <a:extLst>
                    <a:ext uri="{9D8B030D-6E8A-4147-A177-3AD203B41FA5}">
                      <a16:colId xmlns:a16="http://schemas.microsoft.com/office/drawing/2014/main" val="2923570900"/>
                    </a:ext>
                  </a:extLst>
                </a:gridCol>
                <a:gridCol w="998650">
                  <a:extLst>
                    <a:ext uri="{9D8B030D-6E8A-4147-A177-3AD203B41FA5}">
                      <a16:colId xmlns:a16="http://schemas.microsoft.com/office/drawing/2014/main" val="3113769430"/>
                    </a:ext>
                  </a:extLst>
                </a:gridCol>
                <a:gridCol w="1515191">
                  <a:extLst>
                    <a:ext uri="{9D8B030D-6E8A-4147-A177-3AD203B41FA5}">
                      <a16:colId xmlns:a16="http://schemas.microsoft.com/office/drawing/2014/main" val="4215819732"/>
                    </a:ext>
                  </a:extLst>
                </a:gridCol>
                <a:gridCol w="1607022">
                  <a:extLst>
                    <a:ext uri="{9D8B030D-6E8A-4147-A177-3AD203B41FA5}">
                      <a16:colId xmlns:a16="http://schemas.microsoft.com/office/drawing/2014/main" val="2221427218"/>
                    </a:ext>
                  </a:extLst>
                </a:gridCol>
                <a:gridCol w="1388926">
                  <a:extLst>
                    <a:ext uri="{9D8B030D-6E8A-4147-A177-3AD203B41FA5}">
                      <a16:colId xmlns:a16="http://schemas.microsoft.com/office/drawing/2014/main" val="200575816"/>
                    </a:ext>
                  </a:extLst>
                </a:gridCol>
                <a:gridCol w="2208831">
                  <a:extLst>
                    <a:ext uri="{9D8B030D-6E8A-4147-A177-3AD203B41FA5}">
                      <a16:colId xmlns:a16="http://schemas.microsoft.com/office/drawing/2014/main" val="1335996747"/>
                    </a:ext>
                  </a:extLst>
                </a:gridCol>
                <a:gridCol w="2176040">
                  <a:extLst>
                    <a:ext uri="{9D8B030D-6E8A-4147-A177-3AD203B41FA5}">
                      <a16:colId xmlns:a16="http://schemas.microsoft.com/office/drawing/2014/main" val="2965751205"/>
                    </a:ext>
                  </a:extLst>
                </a:gridCol>
              </a:tblGrid>
              <a:tr h="385065">
                <a:tc>
                  <a:txBody>
                    <a:bodyPr/>
                    <a:lstStyle/>
                    <a:p>
                      <a:pPr marL="0" marR="0">
                        <a:buNone/>
                      </a:pPr>
                      <a:r>
                        <a:rPr lang="en-US" sz="2400" dirty="0">
                          <a:effectLst/>
                        </a:rPr>
                        <a:t>Trait</a:t>
                      </a:r>
                      <a:endParaRPr lang="en-US" sz="2400" dirty="0">
                        <a:effectLst/>
                        <a:latin typeface="Times New Roman" panose="02020603050405020304" pitchFamily="18" charset="0"/>
                        <a:ea typeface="Times New Roman" panose="02020603050405020304" pitchFamily="18" charset="0"/>
                      </a:endParaRPr>
                    </a:p>
                  </a:txBody>
                  <a:tcPr marL="56983" marR="56983" marT="73152" marB="73152" anchor="b"/>
                </a:tc>
                <a:tc>
                  <a:txBody>
                    <a:bodyPr/>
                    <a:lstStyle/>
                    <a:p>
                      <a:pPr marL="0" marR="0">
                        <a:buNone/>
                      </a:pPr>
                      <a:r>
                        <a:rPr lang="en-US" sz="2400">
                          <a:effectLst/>
                        </a:rPr>
                        <a:t>Breed</a:t>
                      </a:r>
                      <a:endParaRPr lang="en-US" sz="2400">
                        <a:effectLst/>
                        <a:latin typeface="Times New Roman" panose="02020603050405020304" pitchFamily="18" charset="0"/>
                        <a:ea typeface="Times New Roman" panose="02020603050405020304" pitchFamily="18" charset="0"/>
                      </a:endParaRPr>
                    </a:p>
                  </a:txBody>
                  <a:tcPr marL="56983" marR="56983" marT="73152" marB="73152" anchor="b"/>
                </a:tc>
                <a:tc>
                  <a:txBody>
                    <a:bodyPr/>
                    <a:lstStyle/>
                    <a:p>
                      <a:pPr marL="0" marR="0" algn="r">
                        <a:buNone/>
                      </a:pPr>
                      <a:r>
                        <a:rPr lang="en-US" sz="2400" dirty="0">
                          <a:effectLst/>
                        </a:rPr>
                        <a:t>SL</a:t>
                      </a:r>
                      <a:r>
                        <a:rPr lang="en-US" sz="2400" baseline="-25000" dirty="0">
                          <a:effectLst/>
                        </a:rPr>
                        <a:t>L</a:t>
                      </a:r>
                      <a:endParaRPr lang="en-US" sz="2400" dirty="0">
                        <a:effectLst/>
                        <a:latin typeface="Times New Roman" panose="02020603050405020304" pitchFamily="18" charset="0"/>
                        <a:ea typeface="Times New Roman" panose="02020603050405020304" pitchFamily="18" charset="0"/>
                      </a:endParaRPr>
                    </a:p>
                  </a:txBody>
                  <a:tcPr marL="56983" marR="56983" marT="73152" marB="73152" anchor="b"/>
                </a:tc>
                <a:tc>
                  <a:txBody>
                    <a:bodyPr/>
                    <a:lstStyle/>
                    <a:p>
                      <a:pPr marL="0" marR="0" algn="r">
                        <a:buNone/>
                      </a:pPr>
                      <a:r>
                        <a:rPr lang="en-US" sz="2400" dirty="0">
                          <a:effectLst/>
                        </a:rPr>
                        <a:t>SL</a:t>
                      </a:r>
                      <a:r>
                        <a:rPr lang="en-US" sz="2400" baseline="-25000" dirty="0">
                          <a:effectLst/>
                        </a:rPr>
                        <a:t>U</a:t>
                      </a:r>
                      <a:endParaRPr lang="en-US" sz="2400" dirty="0">
                        <a:effectLst/>
                        <a:latin typeface="Times New Roman" panose="02020603050405020304" pitchFamily="18" charset="0"/>
                        <a:ea typeface="Times New Roman" panose="02020603050405020304" pitchFamily="18" charset="0"/>
                      </a:endParaRPr>
                    </a:p>
                  </a:txBody>
                  <a:tcPr marL="56983" marR="56983" marT="73152" marB="73152" anchor="b"/>
                </a:tc>
                <a:tc>
                  <a:txBody>
                    <a:bodyPr/>
                    <a:lstStyle/>
                    <a:p>
                      <a:pPr marL="0" marR="0" algn="r">
                        <a:buNone/>
                      </a:pPr>
                      <a:r>
                        <a:rPr lang="en-US" sz="2400" dirty="0" err="1">
                          <a:effectLst/>
                        </a:rPr>
                        <a:t>DGV</a:t>
                      </a:r>
                      <a:r>
                        <a:rPr lang="en-US" sz="2400" baseline="-25000" dirty="0" err="1">
                          <a:effectLst/>
                        </a:rPr>
                        <a:t>max</a:t>
                      </a:r>
                      <a:endParaRPr lang="en-US" sz="2400" dirty="0">
                        <a:effectLst/>
                        <a:latin typeface="Times New Roman" panose="02020603050405020304" pitchFamily="18" charset="0"/>
                        <a:ea typeface="Times New Roman" panose="02020603050405020304" pitchFamily="18" charset="0"/>
                      </a:endParaRPr>
                    </a:p>
                  </a:txBody>
                  <a:tcPr marL="56983" marR="56983" marT="73152" marB="73152" anchor="b"/>
                </a:tc>
                <a:tc>
                  <a:txBody>
                    <a:bodyPr/>
                    <a:lstStyle/>
                    <a:p>
                      <a:pPr marL="0" marR="0" algn="r">
                        <a:buNone/>
                      </a:pPr>
                      <a:r>
                        <a:rPr lang="en-US" sz="2400" dirty="0">
                          <a:effectLst/>
                        </a:rPr>
                        <a:t>SL</a:t>
                      </a:r>
                      <a:r>
                        <a:rPr lang="en-US" sz="2400" baseline="-25000" dirty="0">
                          <a:effectLst/>
                        </a:rPr>
                        <a:t>L</a:t>
                      </a:r>
                      <a:r>
                        <a:rPr lang="en-US" sz="2400" dirty="0">
                          <a:effectLst/>
                        </a:rPr>
                        <a:t> to </a:t>
                      </a:r>
                      <a:r>
                        <a:rPr lang="en-US" sz="2400" dirty="0" err="1">
                          <a:effectLst/>
                        </a:rPr>
                        <a:t>DGV</a:t>
                      </a:r>
                      <a:r>
                        <a:rPr lang="en-US" sz="2400" baseline="-25000" dirty="0" err="1">
                          <a:effectLst/>
                        </a:rPr>
                        <a:t>max</a:t>
                      </a:r>
                      <a:endParaRPr lang="en-US" sz="2400" dirty="0">
                        <a:effectLst/>
                        <a:latin typeface="Times New Roman" panose="02020603050405020304" pitchFamily="18" charset="0"/>
                        <a:ea typeface="Times New Roman" panose="02020603050405020304" pitchFamily="18" charset="0"/>
                      </a:endParaRPr>
                    </a:p>
                  </a:txBody>
                  <a:tcPr marL="56983" marR="56983" marT="73152" marB="73152" anchor="b"/>
                </a:tc>
                <a:tc>
                  <a:txBody>
                    <a:bodyPr/>
                    <a:lstStyle/>
                    <a:p>
                      <a:pPr marL="0" marR="0" algn="r">
                        <a:buNone/>
                      </a:pPr>
                      <a:r>
                        <a:rPr lang="en-US" sz="2400" dirty="0">
                          <a:effectLst/>
                        </a:rPr>
                        <a:t>SL</a:t>
                      </a:r>
                      <a:r>
                        <a:rPr lang="en-US" sz="2400" baseline="-25000" dirty="0">
                          <a:effectLst/>
                        </a:rPr>
                        <a:t>U</a:t>
                      </a:r>
                      <a:r>
                        <a:rPr lang="en-US" sz="2400" dirty="0">
                          <a:effectLst/>
                        </a:rPr>
                        <a:t> to </a:t>
                      </a:r>
                      <a:r>
                        <a:rPr lang="en-US" sz="2400" dirty="0" err="1">
                          <a:effectLst/>
                        </a:rPr>
                        <a:t>DGV</a:t>
                      </a:r>
                      <a:r>
                        <a:rPr lang="en-US" sz="2400" baseline="-25000" dirty="0" err="1">
                          <a:effectLst/>
                        </a:rPr>
                        <a:t>max</a:t>
                      </a:r>
                      <a:endParaRPr lang="en-US" sz="2400" dirty="0">
                        <a:effectLst/>
                        <a:latin typeface="Times New Roman" panose="02020603050405020304" pitchFamily="18" charset="0"/>
                        <a:ea typeface="Times New Roman" panose="02020603050405020304" pitchFamily="18" charset="0"/>
                      </a:endParaRPr>
                    </a:p>
                  </a:txBody>
                  <a:tcPr marL="56983" marR="56983" marT="73152" marB="73152" anchor="b"/>
                </a:tc>
                <a:extLst>
                  <a:ext uri="{0D108BD9-81ED-4DB2-BD59-A6C34878D82A}">
                    <a16:rowId xmlns:a16="http://schemas.microsoft.com/office/drawing/2014/main" val="2105286835"/>
                  </a:ext>
                </a:extLst>
              </a:tr>
              <a:tr h="385065">
                <a:tc>
                  <a:txBody>
                    <a:bodyPr/>
                    <a:lstStyle/>
                    <a:p>
                      <a:pPr marL="0" marR="0">
                        <a:buNone/>
                      </a:pPr>
                      <a:r>
                        <a:rPr lang="en-US" sz="2400" dirty="0">
                          <a:effectLst/>
                          <a:latin typeface="+mn-lt"/>
                          <a:ea typeface="Times New Roman" panose="02020603050405020304" pitchFamily="18" charset="0"/>
                        </a:rPr>
                        <a:t>NM$</a:t>
                      </a:r>
                    </a:p>
                  </a:txBody>
                  <a:tcPr marL="68580" marR="68580" marT="0" marB="0"/>
                </a:tc>
                <a:tc>
                  <a:txBody>
                    <a:bodyPr/>
                    <a:lstStyle/>
                    <a:p>
                      <a:pPr marL="0" marR="0">
                        <a:buNone/>
                      </a:pPr>
                      <a:r>
                        <a:rPr lang="en-US" sz="2400">
                          <a:effectLst/>
                          <a:latin typeface="+mn-lt"/>
                          <a:ea typeface="Times New Roman" panose="02020603050405020304" pitchFamily="18" charset="0"/>
                        </a:rPr>
                        <a:t>AY</a:t>
                      </a:r>
                    </a:p>
                  </a:txBody>
                  <a:tcPr marL="68580" marR="68580" marT="0" marB="0" anchor="b"/>
                </a:tc>
                <a:tc>
                  <a:txBody>
                    <a:bodyPr/>
                    <a:lstStyle/>
                    <a:p>
                      <a:pPr marL="0" marR="0" algn="r">
                        <a:buNone/>
                      </a:pPr>
                      <a:r>
                        <a:rPr lang="fi-FI" sz="2400">
                          <a:effectLst/>
                          <a:latin typeface="+mn-lt"/>
                          <a:ea typeface="Times New Roman" panose="02020603050405020304" pitchFamily="18" charset="0"/>
                        </a:rPr>
                        <a:t>4,144.15</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a:effectLst/>
                          <a:latin typeface="+mn-lt"/>
                          <a:ea typeface="Times New Roman" panose="02020603050405020304" pitchFamily="18" charset="0"/>
                        </a:rPr>
                        <a:t>8,393.45</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a:effectLst/>
                          <a:latin typeface="+mn-lt"/>
                          <a:ea typeface="Times New Roman" panose="02020603050405020304" pitchFamily="18" charset="0"/>
                        </a:rPr>
                        <a:t>908.88</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dirty="0">
                          <a:effectLst/>
                          <a:latin typeface="+mn-lt"/>
                          <a:ea typeface="Times New Roman" panose="02020603050405020304" pitchFamily="18" charset="0"/>
                        </a:rPr>
                        <a:t>4.56</a:t>
                      </a:r>
                      <a:endParaRPr lang="en-US" sz="2400" dirty="0">
                        <a:effectLst/>
                        <a:latin typeface="+mn-lt"/>
                        <a:ea typeface="Times New Roman" panose="02020603050405020304" pitchFamily="18" charset="0"/>
                      </a:endParaRPr>
                    </a:p>
                  </a:txBody>
                  <a:tcPr marL="68580" marR="68580" marT="0" marB="0"/>
                </a:tc>
                <a:tc>
                  <a:txBody>
                    <a:bodyPr/>
                    <a:lstStyle/>
                    <a:p>
                      <a:pPr marL="0" marR="0" algn="r">
                        <a:buNone/>
                      </a:pPr>
                      <a:r>
                        <a:rPr lang="fi-FI" sz="2400" dirty="0">
                          <a:effectLst/>
                          <a:latin typeface="+mn-lt"/>
                          <a:ea typeface="Times New Roman" panose="02020603050405020304" pitchFamily="18" charset="0"/>
                        </a:rPr>
                        <a:t>9.23</a:t>
                      </a:r>
                      <a:endParaRPr lang="en-US" sz="2400" dirty="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0036987"/>
                  </a:ext>
                </a:extLst>
              </a:tr>
              <a:tr h="385065">
                <a:tc>
                  <a:txBody>
                    <a:bodyPr/>
                    <a:lstStyle/>
                    <a:p>
                      <a:pPr marL="0" marR="0">
                        <a:buNone/>
                      </a:pPr>
                      <a:r>
                        <a:rPr lang="en-US" sz="2400" dirty="0">
                          <a:effectLst/>
                          <a:latin typeface="+mn-lt"/>
                          <a:ea typeface="Times New Roman" panose="02020603050405020304" pitchFamily="18" charset="0"/>
                        </a:rPr>
                        <a:t> </a:t>
                      </a:r>
                    </a:p>
                  </a:txBody>
                  <a:tcPr marL="68580" marR="68580" marT="0" marB="0"/>
                </a:tc>
                <a:tc>
                  <a:txBody>
                    <a:bodyPr/>
                    <a:lstStyle/>
                    <a:p>
                      <a:pPr marL="0" marR="0">
                        <a:buNone/>
                      </a:pPr>
                      <a:r>
                        <a:rPr lang="en-US" sz="2400" dirty="0">
                          <a:effectLst/>
                          <a:latin typeface="+mn-lt"/>
                          <a:ea typeface="Times New Roman" panose="02020603050405020304" pitchFamily="18" charset="0"/>
                        </a:rPr>
                        <a:t>BS</a:t>
                      </a:r>
                    </a:p>
                  </a:txBody>
                  <a:tcPr marL="68580" marR="68580" marT="0" marB="0" anchor="b"/>
                </a:tc>
                <a:tc>
                  <a:txBody>
                    <a:bodyPr/>
                    <a:lstStyle/>
                    <a:p>
                      <a:pPr marL="0" marR="0" algn="r">
                        <a:buNone/>
                      </a:pPr>
                      <a:r>
                        <a:rPr lang="fi-FI" sz="2400">
                          <a:effectLst/>
                          <a:latin typeface="+mn-lt"/>
                          <a:ea typeface="Times New Roman" panose="02020603050405020304" pitchFamily="18" charset="0"/>
                        </a:rPr>
                        <a:t>8,085.39</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a:effectLst/>
                          <a:latin typeface="+mn-lt"/>
                          <a:ea typeface="Times New Roman" panose="02020603050405020304" pitchFamily="18" charset="0"/>
                        </a:rPr>
                        <a:t>18,124.87</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a:effectLst/>
                          <a:latin typeface="+mn-lt"/>
                          <a:ea typeface="Times New Roman" panose="02020603050405020304" pitchFamily="18" charset="0"/>
                        </a:rPr>
                        <a:t>2,086.48</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a:effectLst/>
                          <a:latin typeface="+mn-lt"/>
                          <a:ea typeface="Times New Roman" panose="02020603050405020304" pitchFamily="18" charset="0"/>
                        </a:rPr>
                        <a:t>3.88</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a:effectLst/>
                          <a:latin typeface="+mn-lt"/>
                          <a:ea typeface="Times New Roman" panose="02020603050405020304" pitchFamily="18" charset="0"/>
                        </a:rPr>
                        <a:t>8.69</a:t>
                      </a:r>
                      <a:endParaRPr lang="en-US" sz="240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2445705534"/>
                  </a:ext>
                </a:extLst>
              </a:tr>
              <a:tr h="385065">
                <a:tc>
                  <a:txBody>
                    <a:bodyPr/>
                    <a:lstStyle/>
                    <a:p>
                      <a:pPr marL="0" marR="0">
                        <a:buNone/>
                      </a:pPr>
                      <a:r>
                        <a:rPr lang="en-US" sz="2400">
                          <a:effectLst/>
                          <a:latin typeface="+mn-lt"/>
                          <a:ea typeface="Times New Roman" panose="02020603050405020304" pitchFamily="18" charset="0"/>
                        </a:rPr>
                        <a:t> </a:t>
                      </a:r>
                    </a:p>
                  </a:txBody>
                  <a:tcPr marL="68580" marR="68580" marT="0" marB="0"/>
                </a:tc>
                <a:tc>
                  <a:txBody>
                    <a:bodyPr/>
                    <a:lstStyle/>
                    <a:p>
                      <a:pPr marL="0" marR="0">
                        <a:buNone/>
                      </a:pPr>
                      <a:r>
                        <a:rPr lang="en-US" sz="2400" dirty="0">
                          <a:effectLst/>
                          <a:latin typeface="+mn-lt"/>
                          <a:ea typeface="Times New Roman" panose="02020603050405020304" pitchFamily="18" charset="0"/>
                        </a:rPr>
                        <a:t>GU</a:t>
                      </a:r>
                    </a:p>
                  </a:txBody>
                  <a:tcPr marL="68580" marR="68580" marT="0" marB="0" anchor="b"/>
                </a:tc>
                <a:tc>
                  <a:txBody>
                    <a:bodyPr/>
                    <a:lstStyle/>
                    <a:p>
                      <a:pPr marL="0" marR="0" algn="r">
                        <a:buNone/>
                      </a:pPr>
                      <a:r>
                        <a:rPr lang="fi-FI" sz="2400" dirty="0">
                          <a:effectLst/>
                          <a:latin typeface="+mn-lt"/>
                          <a:ea typeface="Times New Roman" panose="02020603050405020304" pitchFamily="18" charset="0"/>
                        </a:rPr>
                        <a:t>4,187.75</a:t>
                      </a:r>
                      <a:endParaRPr lang="en-US" sz="2400" dirty="0">
                        <a:effectLst/>
                        <a:latin typeface="+mn-lt"/>
                        <a:ea typeface="Times New Roman" panose="02020603050405020304" pitchFamily="18" charset="0"/>
                      </a:endParaRPr>
                    </a:p>
                  </a:txBody>
                  <a:tcPr marL="68580" marR="68580" marT="0" marB="0"/>
                </a:tc>
                <a:tc>
                  <a:txBody>
                    <a:bodyPr/>
                    <a:lstStyle/>
                    <a:p>
                      <a:pPr marL="0" marR="0" algn="r">
                        <a:buNone/>
                      </a:pPr>
                      <a:r>
                        <a:rPr lang="fi-FI" sz="2400">
                          <a:effectLst/>
                          <a:latin typeface="+mn-lt"/>
                          <a:ea typeface="Times New Roman" panose="02020603050405020304" pitchFamily="18" charset="0"/>
                        </a:rPr>
                        <a:t>8,318.17</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a:effectLst/>
                          <a:latin typeface="+mn-lt"/>
                          <a:ea typeface="Times New Roman" panose="02020603050405020304" pitchFamily="18" charset="0"/>
                        </a:rPr>
                        <a:t>744.13</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a:effectLst/>
                          <a:latin typeface="+mn-lt"/>
                          <a:ea typeface="Times New Roman" panose="02020603050405020304" pitchFamily="18" charset="0"/>
                        </a:rPr>
                        <a:t>5.63</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a:effectLst/>
                          <a:latin typeface="+mn-lt"/>
                          <a:ea typeface="Times New Roman" panose="02020603050405020304" pitchFamily="18" charset="0"/>
                        </a:rPr>
                        <a:t>11.18</a:t>
                      </a:r>
                      <a:endParaRPr lang="en-US" sz="240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090030061"/>
                  </a:ext>
                </a:extLst>
              </a:tr>
              <a:tr h="385065">
                <a:tc>
                  <a:txBody>
                    <a:bodyPr/>
                    <a:lstStyle/>
                    <a:p>
                      <a:pPr marL="0" marR="0">
                        <a:buNone/>
                      </a:pPr>
                      <a:r>
                        <a:rPr lang="en-US" sz="2400">
                          <a:effectLst/>
                          <a:latin typeface="+mn-lt"/>
                          <a:ea typeface="Times New Roman" panose="02020603050405020304" pitchFamily="18" charset="0"/>
                        </a:rPr>
                        <a:t> </a:t>
                      </a:r>
                    </a:p>
                  </a:txBody>
                  <a:tcPr marL="68580" marR="68580" marT="0" marB="0"/>
                </a:tc>
                <a:tc>
                  <a:txBody>
                    <a:bodyPr/>
                    <a:lstStyle/>
                    <a:p>
                      <a:pPr marL="0" marR="0">
                        <a:buNone/>
                      </a:pPr>
                      <a:r>
                        <a:rPr lang="en-US" sz="2400">
                          <a:effectLst/>
                          <a:latin typeface="+mn-lt"/>
                          <a:ea typeface="Times New Roman" panose="02020603050405020304" pitchFamily="18" charset="0"/>
                        </a:rPr>
                        <a:t>HO</a:t>
                      </a:r>
                    </a:p>
                  </a:txBody>
                  <a:tcPr marL="68580" marR="68580" marT="0" marB="0" anchor="b"/>
                </a:tc>
                <a:tc>
                  <a:txBody>
                    <a:bodyPr/>
                    <a:lstStyle/>
                    <a:p>
                      <a:pPr marL="0" marR="0" algn="r">
                        <a:buNone/>
                      </a:pPr>
                      <a:r>
                        <a:rPr lang="fi-FI" sz="2400">
                          <a:effectLst/>
                          <a:latin typeface="+mn-lt"/>
                          <a:ea typeface="Times New Roman" panose="02020603050405020304" pitchFamily="18" charset="0"/>
                        </a:rPr>
                        <a:t>11,704.89</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dirty="0">
                          <a:effectLst/>
                          <a:latin typeface="+mn-lt"/>
                          <a:ea typeface="Times New Roman" panose="02020603050405020304" pitchFamily="18" charset="0"/>
                        </a:rPr>
                        <a:t>39,902.78</a:t>
                      </a:r>
                      <a:endParaRPr lang="en-US" sz="2400" dirty="0">
                        <a:effectLst/>
                        <a:latin typeface="+mn-lt"/>
                        <a:ea typeface="Times New Roman" panose="02020603050405020304" pitchFamily="18" charset="0"/>
                      </a:endParaRPr>
                    </a:p>
                  </a:txBody>
                  <a:tcPr marL="68580" marR="68580" marT="0" marB="0"/>
                </a:tc>
                <a:tc>
                  <a:txBody>
                    <a:bodyPr/>
                    <a:lstStyle/>
                    <a:p>
                      <a:pPr marL="0" marR="0" algn="r">
                        <a:buNone/>
                      </a:pPr>
                      <a:r>
                        <a:rPr lang="fi-FI" sz="2400" dirty="0">
                          <a:effectLst/>
                          <a:latin typeface="+mn-lt"/>
                          <a:ea typeface="Times New Roman" panose="02020603050405020304" pitchFamily="18" charset="0"/>
                        </a:rPr>
                        <a:t>4,728.14</a:t>
                      </a:r>
                      <a:endParaRPr lang="en-US" sz="2400" dirty="0">
                        <a:effectLst/>
                        <a:latin typeface="+mn-lt"/>
                        <a:ea typeface="Times New Roman" panose="02020603050405020304" pitchFamily="18" charset="0"/>
                      </a:endParaRPr>
                    </a:p>
                  </a:txBody>
                  <a:tcPr marL="68580" marR="68580" marT="0" marB="0"/>
                </a:tc>
                <a:tc>
                  <a:txBody>
                    <a:bodyPr/>
                    <a:lstStyle/>
                    <a:p>
                      <a:pPr marL="0" marR="0" algn="r">
                        <a:buNone/>
                      </a:pPr>
                      <a:r>
                        <a:rPr lang="fi-FI" sz="2400">
                          <a:effectLst/>
                          <a:latin typeface="+mn-lt"/>
                          <a:ea typeface="Times New Roman" panose="02020603050405020304" pitchFamily="18" charset="0"/>
                        </a:rPr>
                        <a:t>2.48</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a:effectLst/>
                          <a:latin typeface="+mn-lt"/>
                          <a:ea typeface="Times New Roman" panose="02020603050405020304" pitchFamily="18" charset="0"/>
                        </a:rPr>
                        <a:t>8.44</a:t>
                      </a:r>
                      <a:endParaRPr lang="en-US" sz="240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739536542"/>
                  </a:ext>
                </a:extLst>
              </a:tr>
              <a:tr h="385065">
                <a:tc>
                  <a:txBody>
                    <a:bodyPr/>
                    <a:lstStyle/>
                    <a:p>
                      <a:pPr marL="0" marR="0">
                        <a:buNone/>
                      </a:pPr>
                      <a:r>
                        <a:rPr lang="en-US" sz="2400">
                          <a:effectLst/>
                          <a:latin typeface="+mn-lt"/>
                          <a:ea typeface="Times New Roman" panose="02020603050405020304" pitchFamily="18" charset="0"/>
                        </a:rPr>
                        <a:t> </a:t>
                      </a:r>
                    </a:p>
                  </a:txBody>
                  <a:tcPr marL="68580" marR="68580" marT="0" marB="0"/>
                </a:tc>
                <a:tc>
                  <a:txBody>
                    <a:bodyPr/>
                    <a:lstStyle/>
                    <a:p>
                      <a:pPr marL="0" marR="0">
                        <a:buNone/>
                      </a:pPr>
                      <a:r>
                        <a:rPr lang="en-US" sz="2400">
                          <a:effectLst/>
                          <a:latin typeface="+mn-lt"/>
                          <a:ea typeface="Times New Roman" panose="02020603050405020304" pitchFamily="18" charset="0"/>
                        </a:rPr>
                        <a:t>JE</a:t>
                      </a:r>
                    </a:p>
                  </a:txBody>
                  <a:tcPr marL="68580" marR="68580" marT="0" marB="0" anchor="b"/>
                </a:tc>
                <a:tc>
                  <a:txBody>
                    <a:bodyPr/>
                    <a:lstStyle/>
                    <a:p>
                      <a:pPr marL="0" marR="0" algn="r">
                        <a:buNone/>
                      </a:pPr>
                      <a:r>
                        <a:rPr lang="fi-FI" sz="2400">
                          <a:effectLst/>
                          <a:latin typeface="+mn-lt"/>
                          <a:ea typeface="Times New Roman" panose="02020603050405020304" pitchFamily="18" charset="0"/>
                        </a:rPr>
                        <a:t>8,175.53</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a:effectLst/>
                          <a:latin typeface="+mn-lt"/>
                          <a:ea typeface="Times New Roman" panose="02020603050405020304" pitchFamily="18" charset="0"/>
                        </a:rPr>
                        <a:t>26,400.41</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dirty="0">
                          <a:effectLst/>
                          <a:latin typeface="+mn-lt"/>
                          <a:ea typeface="Times New Roman" panose="02020603050405020304" pitchFamily="18" charset="0"/>
                        </a:rPr>
                        <a:t>2,766.43</a:t>
                      </a:r>
                      <a:endParaRPr lang="en-US" sz="2400" dirty="0">
                        <a:effectLst/>
                        <a:latin typeface="+mn-lt"/>
                        <a:ea typeface="Times New Roman" panose="02020603050405020304" pitchFamily="18" charset="0"/>
                      </a:endParaRPr>
                    </a:p>
                  </a:txBody>
                  <a:tcPr marL="68580" marR="68580" marT="0" marB="0"/>
                </a:tc>
                <a:tc>
                  <a:txBody>
                    <a:bodyPr/>
                    <a:lstStyle/>
                    <a:p>
                      <a:pPr marL="0" marR="0" algn="r">
                        <a:buNone/>
                      </a:pPr>
                      <a:r>
                        <a:rPr lang="fi-FI" sz="2400" dirty="0">
                          <a:effectLst/>
                          <a:latin typeface="+mn-lt"/>
                          <a:ea typeface="Times New Roman" panose="02020603050405020304" pitchFamily="18" charset="0"/>
                        </a:rPr>
                        <a:t>2.96</a:t>
                      </a:r>
                      <a:endParaRPr lang="en-US" sz="2400" dirty="0">
                        <a:effectLst/>
                        <a:latin typeface="+mn-lt"/>
                        <a:ea typeface="Times New Roman" panose="02020603050405020304" pitchFamily="18" charset="0"/>
                      </a:endParaRPr>
                    </a:p>
                  </a:txBody>
                  <a:tcPr marL="68580" marR="68580" marT="0" marB="0"/>
                </a:tc>
                <a:tc>
                  <a:txBody>
                    <a:bodyPr/>
                    <a:lstStyle/>
                    <a:p>
                      <a:pPr marL="0" marR="0" algn="r">
                        <a:buNone/>
                      </a:pPr>
                      <a:r>
                        <a:rPr lang="fi-FI" sz="2400">
                          <a:effectLst/>
                          <a:latin typeface="+mn-lt"/>
                          <a:ea typeface="Times New Roman" panose="02020603050405020304" pitchFamily="18" charset="0"/>
                        </a:rPr>
                        <a:t>9.54</a:t>
                      </a:r>
                      <a:endParaRPr lang="en-US" sz="240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707120324"/>
                  </a:ext>
                </a:extLst>
              </a:tr>
              <a:tr h="385065">
                <a:tc>
                  <a:txBody>
                    <a:bodyPr/>
                    <a:lstStyle/>
                    <a:p>
                      <a:pPr marL="0" marR="0">
                        <a:buNone/>
                      </a:pPr>
                      <a:r>
                        <a:rPr lang="en-US" sz="2400" dirty="0">
                          <a:effectLst/>
                          <a:latin typeface="+mn-lt"/>
                          <a:ea typeface="Times New Roman" panose="02020603050405020304" pitchFamily="18" charset="0"/>
                        </a:rPr>
                        <a:t>PL</a:t>
                      </a:r>
                    </a:p>
                  </a:txBody>
                  <a:tcPr marL="68580" marR="68580" marT="0" marB="0"/>
                </a:tc>
                <a:tc>
                  <a:txBody>
                    <a:bodyPr/>
                    <a:lstStyle/>
                    <a:p>
                      <a:pPr marL="0" marR="0">
                        <a:buNone/>
                      </a:pPr>
                      <a:r>
                        <a:rPr lang="en-US" sz="2400">
                          <a:effectLst/>
                          <a:latin typeface="+mn-lt"/>
                          <a:ea typeface="Times New Roman" panose="02020603050405020304" pitchFamily="18" charset="0"/>
                        </a:rPr>
                        <a:t>AY</a:t>
                      </a:r>
                    </a:p>
                  </a:txBody>
                  <a:tcPr marL="68580" marR="68580" marT="0" marB="0" anchor="b"/>
                </a:tc>
                <a:tc>
                  <a:txBody>
                    <a:bodyPr/>
                    <a:lstStyle/>
                    <a:p>
                      <a:pPr marL="0" marR="0" algn="r">
                        <a:buNone/>
                      </a:pPr>
                      <a:r>
                        <a:rPr lang="fi-FI" sz="2400">
                          <a:effectLst/>
                          <a:latin typeface="+mn-lt"/>
                          <a:ea typeface="Times New Roman" panose="02020603050405020304" pitchFamily="18" charset="0"/>
                        </a:rPr>
                        <a:t>42.60</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a:effectLst/>
                          <a:latin typeface="+mn-lt"/>
                          <a:ea typeface="Times New Roman" panose="02020603050405020304" pitchFamily="18" charset="0"/>
                        </a:rPr>
                        <a:t>80.19</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a:effectLst/>
                          <a:latin typeface="+mn-lt"/>
                          <a:ea typeface="Times New Roman" panose="02020603050405020304" pitchFamily="18" charset="0"/>
                        </a:rPr>
                        <a:t>12.92</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dirty="0">
                          <a:effectLst/>
                          <a:latin typeface="+mn-lt"/>
                          <a:ea typeface="Times New Roman" panose="02020603050405020304" pitchFamily="18" charset="0"/>
                        </a:rPr>
                        <a:t>3.30</a:t>
                      </a:r>
                      <a:endParaRPr lang="en-US" sz="2400" dirty="0">
                        <a:effectLst/>
                        <a:latin typeface="+mn-lt"/>
                        <a:ea typeface="Times New Roman" panose="02020603050405020304" pitchFamily="18" charset="0"/>
                      </a:endParaRPr>
                    </a:p>
                  </a:txBody>
                  <a:tcPr marL="68580" marR="68580" marT="0" marB="0"/>
                </a:tc>
                <a:tc>
                  <a:txBody>
                    <a:bodyPr/>
                    <a:lstStyle/>
                    <a:p>
                      <a:pPr marL="0" marR="0" algn="r">
                        <a:buNone/>
                      </a:pPr>
                      <a:r>
                        <a:rPr lang="fi-FI" sz="2400">
                          <a:effectLst/>
                          <a:latin typeface="+mn-lt"/>
                          <a:ea typeface="Times New Roman" panose="02020603050405020304" pitchFamily="18" charset="0"/>
                        </a:rPr>
                        <a:t>6.21</a:t>
                      </a:r>
                      <a:endParaRPr lang="en-US" sz="240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1433085085"/>
                  </a:ext>
                </a:extLst>
              </a:tr>
              <a:tr h="385065">
                <a:tc>
                  <a:txBody>
                    <a:bodyPr/>
                    <a:lstStyle/>
                    <a:p>
                      <a:pPr marL="0" marR="0">
                        <a:buNone/>
                      </a:pPr>
                      <a:r>
                        <a:rPr lang="en-US" sz="2400">
                          <a:effectLst/>
                          <a:latin typeface="+mn-lt"/>
                          <a:ea typeface="Times New Roman" panose="02020603050405020304" pitchFamily="18" charset="0"/>
                        </a:rPr>
                        <a:t> </a:t>
                      </a:r>
                    </a:p>
                  </a:txBody>
                  <a:tcPr marL="68580" marR="68580" marT="0" marB="0"/>
                </a:tc>
                <a:tc>
                  <a:txBody>
                    <a:bodyPr/>
                    <a:lstStyle/>
                    <a:p>
                      <a:pPr marL="0" marR="0">
                        <a:buNone/>
                      </a:pPr>
                      <a:r>
                        <a:rPr lang="en-US" sz="2400">
                          <a:effectLst/>
                          <a:latin typeface="+mn-lt"/>
                          <a:ea typeface="Times New Roman" panose="02020603050405020304" pitchFamily="18" charset="0"/>
                        </a:rPr>
                        <a:t>BS</a:t>
                      </a:r>
                    </a:p>
                  </a:txBody>
                  <a:tcPr marL="68580" marR="68580" marT="0" marB="0" anchor="b"/>
                </a:tc>
                <a:tc>
                  <a:txBody>
                    <a:bodyPr/>
                    <a:lstStyle/>
                    <a:p>
                      <a:pPr marL="0" marR="0" algn="r">
                        <a:buNone/>
                      </a:pPr>
                      <a:r>
                        <a:rPr lang="fi-FI" sz="2400">
                          <a:effectLst/>
                          <a:latin typeface="+mn-lt"/>
                          <a:ea typeface="Times New Roman" panose="02020603050405020304" pitchFamily="18" charset="0"/>
                        </a:rPr>
                        <a:t>90.38</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a:effectLst/>
                          <a:latin typeface="+mn-lt"/>
                          <a:ea typeface="Times New Roman" panose="02020603050405020304" pitchFamily="18" charset="0"/>
                        </a:rPr>
                        <a:t>207.06</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a:effectLst/>
                          <a:latin typeface="+mn-lt"/>
                          <a:ea typeface="Times New Roman" panose="02020603050405020304" pitchFamily="18" charset="0"/>
                        </a:rPr>
                        <a:t>22.35</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dirty="0">
                          <a:effectLst/>
                          <a:latin typeface="+mn-lt"/>
                          <a:ea typeface="Times New Roman" panose="02020603050405020304" pitchFamily="18" charset="0"/>
                        </a:rPr>
                        <a:t>4.04</a:t>
                      </a:r>
                      <a:endParaRPr lang="en-US" sz="2400" dirty="0">
                        <a:effectLst/>
                        <a:latin typeface="+mn-lt"/>
                        <a:ea typeface="Times New Roman" panose="02020603050405020304" pitchFamily="18" charset="0"/>
                      </a:endParaRPr>
                    </a:p>
                  </a:txBody>
                  <a:tcPr marL="68580" marR="68580" marT="0" marB="0"/>
                </a:tc>
                <a:tc>
                  <a:txBody>
                    <a:bodyPr/>
                    <a:lstStyle/>
                    <a:p>
                      <a:pPr marL="0" marR="0" algn="r">
                        <a:buNone/>
                      </a:pPr>
                      <a:r>
                        <a:rPr lang="fi-FI" sz="2400">
                          <a:effectLst/>
                          <a:latin typeface="+mn-lt"/>
                          <a:ea typeface="Times New Roman" panose="02020603050405020304" pitchFamily="18" charset="0"/>
                        </a:rPr>
                        <a:t>9.26</a:t>
                      </a:r>
                      <a:endParaRPr lang="en-US" sz="240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228317879"/>
                  </a:ext>
                </a:extLst>
              </a:tr>
              <a:tr h="385065">
                <a:tc>
                  <a:txBody>
                    <a:bodyPr/>
                    <a:lstStyle/>
                    <a:p>
                      <a:pPr marL="0" marR="0">
                        <a:buNone/>
                      </a:pPr>
                      <a:r>
                        <a:rPr lang="en-US" sz="2400">
                          <a:effectLst/>
                          <a:latin typeface="+mn-lt"/>
                          <a:ea typeface="Times New Roman" panose="02020603050405020304" pitchFamily="18" charset="0"/>
                        </a:rPr>
                        <a:t> </a:t>
                      </a:r>
                    </a:p>
                  </a:txBody>
                  <a:tcPr marL="68580" marR="68580" marT="0" marB="0"/>
                </a:tc>
                <a:tc>
                  <a:txBody>
                    <a:bodyPr/>
                    <a:lstStyle/>
                    <a:p>
                      <a:pPr marL="0" marR="0">
                        <a:buNone/>
                      </a:pPr>
                      <a:r>
                        <a:rPr lang="en-US" sz="2400">
                          <a:effectLst/>
                          <a:latin typeface="+mn-lt"/>
                          <a:ea typeface="Times New Roman" panose="02020603050405020304" pitchFamily="18" charset="0"/>
                        </a:rPr>
                        <a:t>GU</a:t>
                      </a:r>
                    </a:p>
                  </a:txBody>
                  <a:tcPr marL="68580" marR="68580" marT="0" marB="0" anchor="b"/>
                </a:tc>
                <a:tc>
                  <a:txBody>
                    <a:bodyPr/>
                    <a:lstStyle/>
                    <a:p>
                      <a:pPr marL="0" marR="0" algn="r">
                        <a:buNone/>
                      </a:pPr>
                      <a:r>
                        <a:rPr lang="fi-FI" sz="2400">
                          <a:effectLst/>
                          <a:latin typeface="+mn-lt"/>
                          <a:ea typeface="Times New Roman" panose="02020603050405020304" pitchFamily="18" charset="0"/>
                        </a:rPr>
                        <a:t>46.95</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a:effectLst/>
                          <a:latin typeface="+mn-lt"/>
                          <a:ea typeface="Times New Roman" panose="02020603050405020304" pitchFamily="18" charset="0"/>
                        </a:rPr>
                        <a:t>80.71</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a:effectLst/>
                          <a:latin typeface="+mn-lt"/>
                          <a:ea typeface="Times New Roman" panose="02020603050405020304" pitchFamily="18" charset="0"/>
                        </a:rPr>
                        <a:t>15.96</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a:effectLst/>
                          <a:latin typeface="+mn-lt"/>
                          <a:ea typeface="Times New Roman" panose="02020603050405020304" pitchFamily="18" charset="0"/>
                        </a:rPr>
                        <a:t>2.94</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dirty="0">
                          <a:effectLst/>
                          <a:latin typeface="+mn-lt"/>
                          <a:ea typeface="Times New Roman" panose="02020603050405020304" pitchFamily="18" charset="0"/>
                        </a:rPr>
                        <a:t>5.06</a:t>
                      </a:r>
                      <a:endParaRPr lang="en-US" sz="2400" dirty="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447784976"/>
                  </a:ext>
                </a:extLst>
              </a:tr>
              <a:tr h="385065">
                <a:tc>
                  <a:txBody>
                    <a:bodyPr/>
                    <a:lstStyle/>
                    <a:p>
                      <a:pPr marL="0" marR="0">
                        <a:buNone/>
                      </a:pPr>
                      <a:r>
                        <a:rPr lang="en-US" sz="2400">
                          <a:effectLst/>
                          <a:latin typeface="+mn-lt"/>
                          <a:ea typeface="Times New Roman" panose="02020603050405020304" pitchFamily="18" charset="0"/>
                        </a:rPr>
                        <a:t> </a:t>
                      </a:r>
                    </a:p>
                  </a:txBody>
                  <a:tcPr marL="68580" marR="68580" marT="0" marB="0"/>
                </a:tc>
                <a:tc>
                  <a:txBody>
                    <a:bodyPr/>
                    <a:lstStyle/>
                    <a:p>
                      <a:pPr marL="0" marR="0">
                        <a:buNone/>
                      </a:pPr>
                      <a:r>
                        <a:rPr lang="en-US" sz="2400">
                          <a:effectLst/>
                          <a:latin typeface="+mn-lt"/>
                          <a:ea typeface="Times New Roman" panose="02020603050405020304" pitchFamily="18" charset="0"/>
                        </a:rPr>
                        <a:t>HO</a:t>
                      </a:r>
                    </a:p>
                  </a:txBody>
                  <a:tcPr marL="68580" marR="68580" marT="0" marB="0" anchor="b"/>
                </a:tc>
                <a:tc>
                  <a:txBody>
                    <a:bodyPr/>
                    <a:lstStyle/>
                    <a:p>
                      <a:pPr marL="0" marR="0" algn="r">
                        <a:buNone/>
                      </a:pPr>
                      <a:r>
                        <a:rPr lang="fi-FI" sz="2400">
                          <a:effectLst/>
                          <a:latin typeface="+mn-lt"/>
                          <a:ea typeface="Times New Roman" panose="02020603050405020304" pitchFamily="18" charset="0"/>
                        </a:rPr>
                        <a:t>98.48</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a:effectLst/>
                          <a:latin typeface="+mn-lt"/>
                          <a:ea typeface="Times New Roman" panose="02020603050405020304" pitchFamily="18" charset="0"/>
                        </a:rPr>
                        <a:t>357.82</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a:effectLst/>
                          <a:latin typeface="+mn-lt"/>
                          <a:ea typeface="Times New Roman" panose="02020603050405020304" pitchFamily="18" charset="0"/>
                        </a:rPr>
                        <a:t>31.62</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a:effectLst/>
                          <a:latin typeface="+mn-lt"/>
                          <a:ea typeface="Times New Roman" panose="02020603050405020304" pitchFamily="18" charset="0"/>
                        </a:rPr>
                        <a:t>3.11</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dirty="0">
                          <a:effectLst/>
                          <a:latin typeface="+mn-lt"/>
                          <a:ea typeface="Times New Roman" panose="02020603050405020304" pitchFamily="18" charset="0"/>
                        </a:rPr>
                        <a:t>11.32</a:t>
                      </a:r>
                      <a:endParaRPr lang="en-US" sz="2400" dirty="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204440399"/>
                  </a:ext>
                </a:extLst>
              </a:tr>
              <a:tr h="385065">
                <a:tc>
                  <a:txBody>
                    <a:bodyPr/>
                    <a:lstStyle/>
                    <a:p>
                      <a:pPr marL="0" marR="0">
                        <a:buNone/>
                      </a:pPr>
                      <a:r>
                        <a:rPr lang="en-US" sz="2400">
                          <a:effectLst/>
                          <a:latin typeface="+mn-lt"/>
                          <a:ea typeface="Times New Roman" panose="02020603050405020304" pitchFamily="18" charset="0"/>
                        </a:rPr>
                        <a:t> </a:t>
                      </a:r>
                    </a:p>
                  </a:txBody>
                  <a:tcPr marL="68580" marR="68580" marT="0" marB="0"/>
                </a:tc>
                <a:tc>
                  <a:txBody>
                    <a:bodyPr/>
                    <a:lstStyle/>
                    <a:p>
                      <a:pPr marL="0" marR="0">
                        <a:buNone/>
                      </a:pPr>
                      <a:r>
                        <a:rPr lang="en-US" sz="2400">
                          <a:effectLst/>
                          <a:latin typeface="+mn-lt"/>
                          <a:ea typeface="Times New Roman" panose="02020603050405020304" pitchFamily="18" charset="0"/>
                        </a:rPr>
                        <a:t>JE</a:t>
                      </a:r>
                    </a:p>
                  </a:txBody>
                  <a:tcPr marL="68580" marR="68580" marT="0" marB="0" anchor="b"/>
                </a:tc>
                <a:tc>
                  <a:txBody>
                    <a:bodyPr/>
                    <a:lstStyle/>
                    <a:p>
                      <a:pPr marL="0" marR="0" algn="r">
                        <a:buNone/>
                      </a:pPr>
                      <a:r>
                        <a:rPr lang="fi-FI" sz="2400">
                          <a:effectLst/>
                          <a:latin typeface="+mn-lt"/>
                          <a:ea typeface="Times New Roman" panose="02020603050405020304" pitchFamily="18" charset="0"/>
                        </a:rPr>
                        <a:t>94.35</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a:effectLst/>
                          <a:latin typeface="+mn-lt"/>
                          <a:ea typeface="Times New Roman" panose="02020603050405020304" pitchFamily="18" charset="0"/>
                        </a:rPr>
                        <a:t>253.13</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a:effectLst/>
                          <a:latin typeface="+mn-lt"/>
                          <a:ea typeface="Times New Roman" panose="02020603050405020304" pitchFamily="18" charset="0"/>
                        </a:rPr>
                        <a:t>30.43</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a:effectLst/>
                          <a:latin typeface="+mn-lt"/>
                          <a:ea typeface="Times New Roman" panose="02020603050405020304" pitchFamily="18" charset="0"/>
                        </a:rPr>
                        <a:t>3.10</a:t>
                      </a:r>
                      <a:endParaRPr lang="en-US" sz="2400">
                        <a:effectLst/>
                        <a:latin typeface="+mn-lt"/>
                        <a:ea typeface="Times New Roman" panose="02020603050405020304" pitchFamily="18" charset="0"/>
                      </a:endParaRPr>
                    </a:p>
                  </a:txBody>
                  <a:tcPr marL="68580" marR="68580" marT="0" marB="0"/>
                </a:tc>
                <a:tc>
                  <a:txBody>
                    <a:bodyPr/>
                    <a:lstStyle/>
                    <a:p>
                      <a:pPr marL="0" marR="0" algn="r">
                        <a:buNone/>
                      </a:pPr>
                      <a:r>
                        <a:rPr lang="fi-FI" sz="2400" dirty="0">
                          <a:effectLst/>
                          <a:latin typeface="+mn-lt"/>
                          <a:ea typeface="Times New Roman" panose="02020603050405020304" pitchFamily="18" charset="0"/>
                        </a:rPr>
                        <a:t>8.32</a:t>
                      </a:r>
                      <a:endParaRPr lang="en-US" sz="2400" dirty="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959399677"/>
                  </a:ext>
                </a:extLst>
              </a:tr>
            </a:tbl>
          </a:graphicData>
        </a:graphic>
      </p:graphicFrame>
      <p:sp>
        <p:nvSpPr>
          <p:cNvPr id="4" name="Slide Number Placeholder 3">
            <a:extLst>
              <a:ext uri="{FF2B5EF4-FFF2-40B4-BE49-F238E27FC236}">
                <a16:creationId xmlns:a16="http://schemas.microsoft.com/office/drawing/2014/main" id="{E8615F31-4EE9-4442-003D-FDA72A4C9561}"/>
              </a:ext>
            </a:extLst>
          </p:cNvPr>
          <p:cNvSpPr>
            <a:spLocks noGrp="1"/>
          </p:cNvSpPr>
          <p:nvPr>
            <p:ph type="sldNum" sz="quarter" idx="12"/>
          </p:nvPr>
        </p:nvSpPr>
        <p:spPr/>
        <p:txBody>
          <a:bodyPr/>
          <a:lstStyle/>
          <a:p>
            <a:fld id="{35BB2C4C-083F-CC48-8D62-BEEA13CB9841}" type="slidenum">
              <a:rPr lang="en-US" smtClean="0"/>
              <a:pPr/>
              <a:t>11</a:t>
            </a:fld>
            <a:endParaRPr lang="en-US" dirty="0"/>
          </a:p>
        </p:txBody>
      </p:sp>
      <p:sp>
        <p:nvSpPr>
          <p:cNvPr id="5" name="Footer Placeholder 4">
            <a:extLst>
              <a:ext uri="{FF2B5EF4-FFF2-40B4-BE49-F238E27FC236}">
                <a16:creationId xmlns:a16="http://schemas.microsoft.com/office/drawing/2014/main" id="{7B4223A6-BDB9-F494-7D53-0469932AD68E}"/>
              </a:ext>
            </a:extLst>
          </p:cNvPr>
          <p:cNvSpPr>
            <a:spLocks noGrp="1"/>
          </p:cNvSpPr>
          <p:nvPr>
            <p:ph type="ftr" sz="quarter" idx="11"/>
          </p:nvPr>
        </p:nvSpPr>
        <p:spPr/>
        <p:txBody>
          <a:bodyPr/>
          <a:lstStyle/>
          <a:p>
            <a:pPr algn="l"/>
            <a:r>
              <a:rPr lang="en-US"/>
              <a:t>© 2026 Council on Dairy Cattle Breeding</a:t>
            </a:r>
            <a:endParaRPr lang="en-US" dirty="0"/>
          </a:p>
        </p:txBody>
      </p:sp>
    </p:spTree>
    <p:extLst>
      <p:ext uri="{BB962C8B-B14F-4D97-AF65-F5344CB8AC3E}">
        <p14:creationId xmlns:p14="http://schemas.microsoft.com/office/powerpoint/2010/main" val="3650049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BAB91-C834-870A-A173-A3EBED5C7FF4}"/>
            </a:ext>
          </a:extLst>
        </p:cNvPr>
        <p:cNvGrpSpPr/>
        <p:nvPr/>
      </p:nvGrpSpPr>
      <p:grpSpPr>
        <a:xfrm>
          <a:off x="0" y="0"/>
          <a:ext cx="0" cy="0"/>
          <a:chOff x="0" y="0"/>
          <a:chExt cx="0" cy="0"/>
        </a:xfrm>
      </p:grpSpPr>
      <p:sp>
        <p:nvSpPr>
          <p:cNvPr id="17" name="Title 16">
            <a:extLst>
              <a:ext uri="{FF2B5EF4-FFF2-40B4-BE49-F238E27FC236}">
                <a16:creationId xmlns:a16="http://schemas.microsoft.com/office/drawing/2014/main" id="{41B23D93-B8A3-3075-5055-F0D0A306900F}"/>
              </a:ext>
            </a:extLst>
          </p:cNvPr>
          <p:cNvSpPr>
            <a:spLocks noGrp="1"/>
          </p:cNvSpPr>
          <p:nvPr>
            <p:ph type="title"/>
          </p:nvPr>
        </p:nvSpPr>
        <p:spPr/>
        <p:txBody>
          <a:bodyPr/>
          <a:lstStyle/>
          <a:p>
            <a:r>
              <a:rPr lang="en-US" dirty="0"/>
              <a:t>Health traits</a:t>
            </a:r>
          </a:p>
        </p:txBody>
      </p:sp>
      <p:graphicFrame>
        <p:nvGraphicFramePr>
          <p:cNvPr id="19" name="Content Placeholder 18">
            <a:extLst>
              <a:ext uri="{FF2B5EF4-FFF2-40B4-BE49-F238E27FC236}">
                <a16:creationId xmlns:a16="http://schemas.microsoft.com/office/drawing/2014/main" id="{BCCB4AFA-6586-BA1F-9242-8DF1D5841640}"/>
              </a:ext>
            </a:extLst>
          </p:cNvPr>
          <p:cNvGraphicFramePr>
            <a:graphicFrameLocks noGrp="1"/>
          </p:cNvGraphicFramePr>
          <p:nvPr>
            <p:ph idx="1"/>
            <p:extLst>
              <p:ext uri="{D42A27DB-BD31-4B8C-83A1-F6EECF244321}">
                <p14:modId xmlns:p14="http://schemas.microsoft.com/office/powerpoint/2010/main" val="3667580162"/>
              </p:ext>
            </p:extLst>
          </p:nvPr>
        </p:nvGraphicFramePr>
        <p:xfrm>
          <a:off x="636608" y="2211387"/>
          <a:ext cx="11262166" cy="3977649"/>
        </p:xfrm>
        <a:graphic>
          <a:graphicData uri="http://schemas.openxmlformats.org/drawingml/2006/table">
            <a:tbl>
              <a:tblPr firstRow="1" firstCol="1" bandRow="1">
                <a:tableStyleId>{5C22544A-7EE6-4342-B048-85BDC9FD1C3A}</a:tableStyleId>
              </a:tblPr>
              <a:tblGrid>
                <a:gridCol w="1367506">
                  <a:extLst>
                    <a:ext uri="{9D8B030D-6E8A-4147-A177-3AD203B41FA5}">
                      <a16:colId xmlns:a16="http://schemas.microsoft.com/office/drawing/2014/main" val="2923570900"/>
                    </a:ext>
                  </a:extLst>
                </a:gridCol>
                <a:gridCol w="998650">
                  <a:extLst>
                    <a:ext uri="{9D8B030D-6E8A-4147-A177-3AD203B41FA5}">
                      <a16:colId xmlns:a16="http://schemas.microsoft.com/office/drawing/2014/main" val="3113769430"/>
                    </a:ext>
                  </a:extLst>
                </a:gridCol>
                <a:gridCol w="1515191">
                  <a:extLst>
                    <a:ext uri="{9D8B030D-6E8A-4147-A177-3AD203B41FA5}">
                      <a16:colId xmlns:a16="http://schemas.microsoft.com/office/drawing/2014/main" val="4215819732"/>
                    </a:ext>
                  </a:extLst>
                </a:gridCol>
                <a:gridCol w="1607022">
                  <a:extLst>
                    <a:ext uri="{9D8B030D-6E8A-4147-A177-3AD203B41FA5}">
                      <a16:colId xmlns:a16="http://schemas.microsoft.com/office/drawing/2014/main" val="2221427218"/>
                    </a:ext>
                  </a:extLst>
                </a:gridCol>
                <a:gridCol w="1388926">
                  <a:extLst>
                    <a:ext uri="{9D8B030D-6E8A-4147-A177-3AD203B41FA5}">
                      <a16:colId xmlns:a16="http://schemas.microsoft.com/office/drawing/2014/main" val="200575816"/>
                    </a:ext>
                  </a:extLst>
                </a:gridCol>
                <a:gridCol w="2208831">
                  <a:extLst>
                    <a:ext uri="{9D8B030D-6E8A-4147-A177-3AD203B41FA5}">
                      <a16:colId xmlns:a16="http://schemas.microsoft.com/office/drawing/2014/main" val="1335996747"/>
                    </a:ext>
                  </a:extLst>
                </a:gridCol>
                <a:gridCol w="2176040">
                  <a:extLst>
                    <a:ext uri="{9D8B030D-6E8A-4147-A177-3AD203B41FA5}">
                      <a16:colId xmlns:a16="http://schemas.microsoft.com/office/drawing/2014/main" val="2965751205"/>
                    </a:ext>
                  </a:extLst>
                </a:gridCol>
              </a:tblGrid>
              <a:tr h="385065">
                <a:tc>
                  <a:txBody>
                    <a:bodyPr/>
                    <a:lstStyle/>
                    <a:p>
                      <a:pPr marL="0" marR="0">
                        <a:buNone/>
                      </a:pPr>
                      <a:r>
                        <a:rPr lang="en-US" sz="2400" dirty="0">
                          <a:effectLst/>
                        </a:rPr>
                        <a:t>Trait</a:t>
                      </a:r>
                      <a:endParaRPr lang="en-US" sz="2400" dirty="0">
                        <a:effectLst/>
                        <a:latin typeface="Times New Roman" panose="02020603050405020304" pitchFamily="18" charset="0"/>
                        <a:ea typeface="Times New Roman" panose="02020603050405020304" pitchFamily="18" charset="0"/>
                      </a:endParaRPr>
                    </a:p>
                  </a:txBody>
                  <a:tcPr marL="56983" marR="56983" marT="73152" marB="73152" anchor="b"/>
                </a:tc>
                <a:tc>
                  <a:txBody>
                    <a:bodyPr/>
                    <a:lstStyle/>
                    <a:p>
                      <a:pPr marL="0" marR="0">
                        <a:buNone/>
                      </a:pPr>
                      <a:r>
                        <a:rPr lang="en-US" sz="2400" dirty="0">
                          <a:effectLst/>
                        </a:rPr>
                        <a:t>Breed</a:t>
                      </a:r>
                      <a:endParaRPr lang="en-US" sz="2400" dirty="0">
                        <a:effectLst/>
                        <a:latin typeface="Times New Roman" panose="02020603050405020304" pitchFamily="18" charset="0"/>
                        <a:ea typeface="Times New Roman" panose="02020603050405020304" pitchFamily="18" charset="0"/>
                      </a:endParaRPr>
                    </a:p>
                  </a:txBody>
                  <a:tcPr marL="56983" marR="56983" marT="73152" marB="73152" anchor="b"/>
                </a:tc>
                <a:tc>
                  <a:txBody>
                    <a:bodyPr/>
                    <a:lstStyle/>
                    <a:p>
                      <a:pPr marL="0" marR="0" algn="r">
                        <a:buNone/>
                      </a:pPr>
                      <a:r>
                        <a:rPr lang="en-US" sz="2400" dirty="0">
                          <a:effectLst/>
                        </a:rPr>
                        <a:t>SL</a:t>
                      </a:r>
                      <a:r>
                        <a:rPr lang="en-US" sz="2400" baseline="-25000" dirty="0">
                          <a:effectLst/>
                        </a:rPr>
                        <a:t>L</a:t>
                      </a:r>
                      <a:endParaRPr lang="en-US" sz="2400" dirty="0">
                        <a:effectLst/>
                        <a:latin typeface="Times New Roman" panose="02020603050405020304" pitchFamily="18" charset="0"/>
                        <a:ea typeface="Times New Roman" panose="02020603050405020304" pitchFamily="18" charset="0"/>
                      </a:endParaRPr>
                    </a:p>
                  </a:txBody>
                  <a:tcPr marL="56983" marR="56983" marT="73152" marB="73152" anchor="b"/>
                </a:tc>
                <a:tc>
                  <a:txBody>
                    <a:bodyPr/>
                    <a:lstStyle/>
                    <a:p>
                      <a:pPr marL="0" marR="0" algn="r">
                        <a:buNone/>
                      </a:pPr>
                      <a:r>
                        <a:rPr lang="en-US" sz="2400" dirty="0">
                          <a:effectLst/>
                        </a:rPr>
                        <a:t>SL</a:t>
                      </a:r>
                      <a:r>
                        <a:rPr lang="en-US" sz="2400" baseline="-25000" dirty="0">
                          <a:effectLst/>
                        </a:rPr>
                        <a:t>U</a:t>
                      </a:r>
                      <a:endParaRPr lang="en-US" sz="2400" dirty="0">
                        <a:effectLst/>
                        <a:latin typeface="Times New Roman" panose="02020603050405020304" pitchFamily="18" charset="0"/>
                        <a:ea typeface="Times New Roman" panose="02020603050405020304" pitchFamily="18" charset="0"/>
                      </a:endParaRPr>
                    </a:p>
                  </a:txBody>
                  <a:tcPr marL="56983" marR="56983" marT="73152" marB="73152" anchor="b"/>
                </a:tc>
                <a:tc>
                  <a:txBody>
                    <a:bodyPr/>
                    <a:lstStyle/>
                    <a:p>
                      <a:pPr marL="0" marR="0" algn="r">
                        <a:buNone/>
                      </a:pPr>
                      <a:r>
                        <a:rPr lang="en-US" sz="2400" dirty="0" err="1">
                          <a:effectLst/>
                        </a:rPr>
                        <a:t>DGV</a:t>
                      </a:r>
                      <a:r>
                        <a:rPr lang="en-US" sz="2400" baseline="-25000" dirty="0" err="1">
                          <a:effectLst/>
                        </a:rPr>
                        <a:t>max</a:t>
                      </a:r>
                      <a:endParaRPr lang="en-US" sz="2400" dirty="0">
                        <a:effectLst/>
                        <a:latin typeface="Times New Roman" panose="02020603050405020304" pitchFamily="18" charset="0"/>
                        <a:ea typeface="Times New Roman" panose="02020603050405020304" pitchFamily="18" charset="0"/>
                      </a:endParaRPr>
                    </a:p>
                  </a:txBody>
                  <a:tcPr marL="56983" marR="56983" marT="73152" marB="73152" anchor="b"/>
                </a:tc>
                <a:tc>
                  <a:txBody>
                    <a:bodyPr/>
                    <a:lstStyle/>
                    <a:p>
                      <a:pPr marL="0" marR="0" algn="r">
                        <a:buNone/>
                      </a:pPr>
                      <a:r>
                        <a:rPr lang="en-US" sz="2400" dirty="0">
                          <a:effectLst/>
                        </a:rPr>
                        <a:t>SL</a:t>
                      </a:r>
                      <a:r>
                        <a:rPr lang="en-US" sz="2400" baseline="-25000" dirty="0">
                          <a:effectLst/>
                        </a:rPr>
                        <a:t>L</a:t>
                      </a:r>
                      <a:r>
                        <a:rPr lang="en-US" sz="2400" dirty="0">
                          <a:effectLst/>
                        </a:rPr>
                        <a:t> to </a:t>
                      </a:r>
                      <a:r>
                        <a:rPr lang="en-US" sz="2400" dirty="0" err="1">
                          <a:effectLst/>
                        </a:rPr>
                        <a:t>DGV</a:t>
                      </a:r>
                      <a:r>
                        <a:rPr lang="en-US" sz="2400" baseline="-25000" dirty="0" err="1">
                          <a:effectLst/>
                        </a:rPr>
                        <a:t>max</a:t>
                      </a:r>
                      <a:endParaRPr lang="en-US" sz="2400" dirty="0">
                        <a:effectLst/>
                        <a:latin typeface="Times New Roman" panose="02020603050405020304" pitchFamily="18" charset="0"/>
                        <a:ea typeface="Times New Roman" panose="02020603050405020304" pitchFamily="18" charset="0"/>
                      </a:endParaRPr>
                    </a:p>
                  </a:txBody>
                  <a:tcPr marL="56983" marR="56983" marT="73152" marB="73152" anchor="b"/>
                </a:tc>
                <a:tc>
                  <a:txBody>
                    <a:bodyPr/>
                    <a:lstStyle/>
                    <a:p>
                      <a:pPr marL="0" marR="0" algn="r">
                        <a:buNone/>
                      </a:pPr>
                      <a:r>
                        <a:rPr lang="en-US" sz="2400" dirty="0">
                          <a:effectLst/>
                        </a:rPr>
                        <a:t>SL</a:t>
                      </a:r>
                      <a:r>
                        <a:rPr lang="en-US" sz="2400" baseline="-25000" dirty="0">
                          <a:effectLst/>
                        </a:rPr>
                        <a:t>U</a:t>
                      </a:r>
                      <a:r>
                        <a:rPr lang="en-US" sz="2400" dirty="0">
                          <a:effectLst/>
                        </a:rPr>
                        <a:t> to </a:t>
                      </a:r>
                      <a:r>
                        <a:rPr lang="en-US" sz="2400" dirty="0" err="1">
                          <a:effectLst/>
                        </a:rPr>
                        <a:t>DGV</a:t>
                      </a:r>
                      <a:r>
                        <a:rPr lang="en-US" sz="2400" baseline="-25000" dirty="0" err="1">
                          <a:effectLst/>
                        </a:rPr>
                        <a:t>max</a:t>
                      </a:r>
                      <a:endParaRPr lang="en-US" sz="2400" dirty="0">
                        <a:effectLst/>
                        <a:latin typeface="Times New Roman" panose="02020603050405020304" pitchFamily="18" charset="0"/>
                        <a:ea typeface="Times New Roman" panose="02020603050405020304" pitchFamily="18" charset="0"/>
                      </a:endParaRPr>
                    </a:p>
                  </a:txBody>
                  <a:tcPr marL="56983" marR="56983" marT="73152" marB="73152" anchor="b"/>
                </a:tc>
                <a:extLst>
                  <a:ext uri="{0D108BD9-81ED-4DB2-BD59-A6C34878D82A}">
                    <a16:rowId xmlns:a16="http://schemas.microsoft.com/office/drawing/2014/main" val="2105286835"/>
                  </a:ext>
                </a:extLst>
              </a:tr>
              <a:tr h="385065">
                <a:tc>
                  <a:txBody>
                    <a:bodyPr/>
                    <a:lstStyle/>
                    <a:p>
                      <a:pPr marL="0" marR="0">
                        <a:buNone/>
                      </a:pPr>
                      <a:r>
                        <a:rPr lang="en-US" sz="2400" dirty="0">
                          <a:effectLst/>
                          <a:latin typeface="+mn-lt"/>
                          <a:ea typeface="Times New Roman" panose="02020603050405020304" pitchFamily="18" charset="0"/>
                        </a:rPr>
                        <a:t>DSAB</a:t>
                      </a:r>
                    </a:p>
                  </a:txBody>
                  <a:tcPr marL="56983" marR="56983" marT="0" marB="0"/>
                </a:tc>
                <a:tc>
                  <a:txBody>
                    <a:bodyPr/>
                    <a:lstStyle/>
                    <a:p>
                      <a:pPr marL="0" marR="0" algn="l" defTabSz="914400" rtl="0" eaLnBrk="1" latinLnBrk="0" hangingPunct="1">
                        <a:buNone/>
                      </a:pPr>
                      <a:r>
                        <a:rPr lang="en-US" sz="2400" kern="1200" dirty="0">
                          <a:solidFill>
                            <a:schemeClr val="dk1"/>
                          </a:solidFill>
                          <a:effectLst/>
                          <a:latin typeface="+mn-lt"/>
                          <a:ea typeface="Times New Roman" panose="02020603050405020304" pitchFamily="18" charset="0"/>
                          <a:cs typeface="+mn-cs"/>
                        </a:rPr>
                        <a:t>BS</a:t>
                      </a:r>
                    </a:p>
                  </a:txBody>
                  <a:tcPr marL="68580" marR="68580" marT="0" marB="0" anchor="b"/>
                </a:tc>
                <a:tc>
                  <a:txBody>
                    <a:bodyPr/>
                    <a:lstStyle/>
                    <a:p>
                      <a:pPr marL="0" marR="0" algn="r" defTabSz="914400" rtl="0" eaLnBrk="1" fontAlgn="ctr" latinLnBrk="0" hangingPunct="1">
                        <a:buNone/>
                      </a:pPr>
                      <a:r>
                        <a:rPr lang="en-US" sz="2400" kern="1200" dirty="0">
                          <a:solidFill>
                            <a:schemeClr val="dk1"/>
                          </a:solidFill>
                          <a:effectLst/>
                          <a:latin typeface="+mn-lt"/>
                          <a:cs typeface="+mn-cs"/>
                        </a:rPr>
                        <a:t>5.32</a:t>
                      </a:r>
                    </a:p>
                  </a:txBody>
                  <a:tcPr marL="73152" marR="73152" marT="9525" marB="0" anchor="ctr"/>
                </a:tc>
                <a:tc>
                  <a:txBody>
                    <a:bodyPr/>
                    <a:lstStyle/>
                    <a:p>
                      <a:pPr marL="0" marR="0" algn="r" defTabSz="914400" rtl="0" eaLnBrk="1" fontAlgn="ctr" latinLnBrk="0" hangingPunct="1">
                        <a:buNone/>
                      </a:pPr>
                      <a:r>
                        <a:rPr lang="en-US" sz="2400" kern="1200">
                          <a:solidFill>
                            <a:schemeClr val="dk1"/>
                          </a:solidFill>
                          <a:effectLst/>
                          <a:latin typeface="+mn-lt"/>
                          <a:cs typeface="+mn-cs"/>
                        </a:rPr>
                        <a:t>8.03</a:t>
                      </a:r>
                    </a:p>
                  </a:txBody>
                  <a:tcPr marL="73152" marR="73152" marT="9525" marB="0" anchor="ctr"/>
                </a:tc>
                <a:tc>
                  <a:txBody>
                    <a:bodyPr/>
                    <a:lstStyle/>
                    <a:p>
                      <a:pPr marL="0" marR="0" algn="r" defTabSz="914400" rtl="0" eaLnBrk="1" fontAlgn="ctr" latinLnBrk="0" hangingPunct="1">
                        <a:buNone/>
                      </a:pPr>
                      <a:r>
                        <a:rPr lang="en-US" sz="2400" kern="1200">
                          <a:solidFill>
                            <a:schemeClr val="dk1"/>
                          </a:solidFill>
                          <a:effectLst/>
                          <a:latin typeface="+mn-lt"/>
                          <a:cs typeface="+mn-cs"/>
                        </a:rPr>
                        <a:t>2.47</a:t>
                      </a:r>
                    </a:p>
                  </a:txBody>
                  <a:tcPr marL="73152" marR="73152" marT="9525" marB="0" anchor="ctr"/>
                </a:tc>
                <a:tc>
                  <a:txBody>
                    <a:bodyPr/>
                    <a:lstStyle/>
                    <a:p>
                      <a:pPr marL="0" marR="0" algn="r" defTabSz="914400" rtl="0" eaLnBrk="1" fontAlgn="ctr" latinLnBrk="0" hangingPunct="1">
                        <a:buNone/>
                      </a:pPr>
                      <a:r>
                        <a:rPr lang="en-US" sz="2400" kern="1200">
                          <a:solidFill>
                            <a:schemeClr val="dk1"/>
                          </a:solidFill>
                          <a:effectLst/>
                          <a:latin typeface="+mn-lt"/>
                          <a:cs typeface="+mn-cs"/>
                        </a:rPr>
                        <a:t>2.15</a:t>
                      </a:r>
                    </a:p>
                  </a:txBody>
                  <a:tcPr marL="73152" marR="73152" marT="9525" marB="0" anchor="ctr"/>
                </a:tc>
                <a:tc>
                  <a:txBody>
                    <a:bodyPr/>
                    <a:lstStyle/>
                    <a:p>
                      <a:pPr marL="0" marR="0" algn="r" defTabSz="914400" rtl="0" eaLnBrk="1" fontAlgn="ctr" latinLnBrk="0" hangingPunct="1">
                        <a:buNone/>
                      </a:pPr>
                      <a:r>
                        <a:rPr lang="en-US" sz="2400" kern="1200">
                          <a:solidFill>
                            <a:schemeClr val="dk1"/>
                          </a:solidFill>
                          <a:effectLst/>
                          <a:latin typeface="+mn-lt"/>
                          <a:cs typeface="+mn-cs"/>
                        </a:rPr>
                        <a:t>3.25</a:t>
                      </a:r>
                    </a:p>
                  </a:txBody>
                  <a:tcPr marL="73152" marR="73152" marT="9525" marB="0" anchor="ctr"/>
                </a:tc>
                <a:extLst>
                  <a:ext uri="{0D108BD9-81ED-4DB2-BD59-A6C34878D82A}">
                    <a16:rowId xmlns:a16="http://schemas.microsoft.com/office/drawing/2014/main" val="30036987"/>
                  </a:ext>
                </a:extLst>
              </a:tr>
              <a:tr h="385065">
                <a:tc>
                  <a:txBody>
                    <a:bodyPr/>
                    <a:lstStyle/>
                    <a:p>
                      <a:pPr marL="0" marR="0">
                        <a:buNone/>
                      </a:pPr>
                      <a:endParaRPr lang="en-US" sz="2400" dirty="0">
                        <a:effectLst/>
                        <a:latin typeface="+mn-lt"/>
                        <a:ea typeface="Times New Roman" panose="02020603050405020304" pitchFamily="18" charset="0"/>
                      </a:endParaRPr>
                    </a:p>
                  </a:txBody>
                  <a:tcPr marL="56983" marR="56983" marT="0" marB="0"/>
                </a:tc>
                <a:tc>
                  <a:txBody>
                    <a:bodyPr/>
                    <a:lstStyle/>
                    <a:p>
                      <a:pPr marL="0" marR="0" algn="l" defTabSz="914400" rtl="0" eaLnBrk="1" latinLnBrk="0" hangingPunct="1">
                        <a:buNone/>
                      </a:pPr>
                      <a:r>
                        <a:rPr lang="en-US" sz="2400" kern="1200" dirty="0">
                          <a:solidFill>
                            <a:schemeClr val="dk1"/>
                          </a:solidFill>
                          <a:effectLst/>
                          <a:latin typeface="+mn-lt"/>
                          <a:ea typeface="Times New Roman" panose="02020603050405020304" pitchFamily="18" charset="0"/>
                          <a:cs typeface="+mn-cs"/>
                        </a:rPr>
                        <a:t>HO</a:t>
                      </a:r>
                    </a:p>
                  </a:txBody>
                  <a:tcPr marL="68580" marR="68580" marT="0" marB="0" anchor="b"/>
                </a:tc>
                <a:tc>
                  <a:txBody>
                    <a:bodyPr/>
                    <a:lstStyle/>
                    <a:p>
                      <a:pPr marL="0" marR="0" algn="r" defTabSz="914400" rtl="0" eaLnBrk="1" fontAlgn="ctr" latinLnBrk="0" hangingPunct="1">
                        <a:buNone/>
                      </a:pPr>
                      <a:r>
                        <a:rPr lang="en-US" sz="2400" kern="1200" dirty="0">
                          <a:solidFill>
                            <a:schemeClr val="dk1"/>
                          </a:solidFill>
                          <a:effectLst/>
                          <a:latin typeface="+mn-lt"/>
                          <a:cs typeface="+mn-cs"/>
                        </a:rPr>
                        <a:t>25.26</a:t>
                      </a:r>
                    </a:p>
                  </a:txBody>
                  <a:tcPr marL="73152" marR="73152" marT="9525" marB="0" anchor="ctr"/>
                </a:tc>
                <a:tc>
                  <a:txBody>
                    <a:bodyPr/>
                    <a:lstStyle/>
                    <a:p>
                      <a:pPr marL="0" marR="0" algn="r" defTabSz="914400" rtl="0" eaLnBrk="1" fontAlgn="ctr" latinLnBrk="0" hangingPunct="1">
                        <a:buNone/>
                      </a:pPr>
                      <a:r>
                        <a:rPr lang="en-US" sz="2400" kern="1200" dirty="0">
                          <a:solidFill>
                            <a:schemeClr val="dk1"/>
                          </a:solidFill>
                          <a:effectLst/>
                          <a:latin typeface="+mn-lt"/>
                          <a:cs typeface="+mn-cs"/>
                        </a:rPr>
                        <a:t>77.79</a:t>
                      </a:r>
                    </a:p>
                  </a:txBody>
                  <a:tcPr marL="73152" marR="73152" marT="9525" marB="0" anchor="ctr"/>
                </a:tc>
                <a:tc>
                  <a:txBody>
                    <a:bodyPr/>
                    <a:lstStyle/>
                    <a:p>
                      <a:pPr marL="0" marR="0" algn="r" defTabSz="914400" rtl="0" eaLnBrk="1" fontAlgn="ctr" latinLnBrk="0" hangingPunct="1">
                        <a:buNone/>
                      </a:pPr>
                      <a:r>
                        <a:rPr lang="en-US" sz="2400" kern="1200" dirty="0">
                          <a:solidFill>
                            <a:schemeClr val="dk1"/>
                          </a:solidFill>
                          <a:effectLst/>
                          <a:latin typeface="+mn-lt"/>
                          <a:cs typeface="+mn-cs"/>
                        </a:rPr>
                        <a:t>4.51</a:t>
                      </a:r>
                    </a:p>
                  </a:txBody>
                  <a:tcPr marL="73152" marR="73152" marT="9525" marB="0" anchor="ctr"/>
                </a:tc>
                <a:tc>
                  <a:txBody>
                    <a:bodyPr/>
                    <a:lstStyle/>
                    <a:p>
                      <a:pPr marL="0" marR="0" algn="r" defTabSz="914400" rtl="0" eaLnBrk="1" fontAlgn="ctr" latinLnBrk="0" hangingPunct="1">
                        <a:buNone/>
                      </a:pPr>
                      <a:r>
                        <a:rPr lang="en-US" sz="2400" kern="1200" dirty="0">
                          <a:solidFill>
                            <a:schemeClr val="dk1"/>
                          </a:solidFill>
                          <a:effectLst/>
                          <a:latin typeface="+mn-lt"/>
                          <a:cs typeface="+mn-cs"/>
                        </a:rPr>
                        <a:t>5.60</a:t>
                      </a:r>
                    </a:p>
                  </a:txBody>
                  <a:tcPr marL="73152" marR="73152" marT="9525" marB="0" anchor="ctr"/>
                </a:tc>
                <a:tc>
                  <a:txBody>
                    <a:bodyPr/>
                    <a:lstStyle/>
                    <a:p>
                      <a:pPr marL="0" marR="0" algn="r" defTabSz="914400" rtl="0" eaLnBrk="1" fontAlgn="ctr" latinLnBrk="0" hangingPunct="1">
                        <a:buNone/>
                      </a:pPr>
                      <a:r>
                        <a:rPr lang="en-US" sz="2400" kern="1200" dirty="0">
                          <a:solidFill>
                            <a:schemeClr val="dk1"/>
                          </a:solidFill>
                          <a:effectLst/>
                          <a:latin typeface="+mn-lt"/>
                          <a:cs typeface="+mn-cs"/>
                        </a:rPr>
                        <a:t>17.25</a:t>
                      </a:r>
                    </a:p>
                  </a:txBody>
                  <a:tcPr marL="73152" marR="73152" marT="9525" marB="0" anchor="ctr"/>
                </a:tc>
                <a:extLst>
                  <a:ext uri="{0D108BD9-81ED-4DB2-BD59-A6C34878D82A}">
                    <a16:rowId xmlns:a16="http://schemas.microsoft.com/office/drawing/2014/main" val="2445705534"/>
                  </a:ext>
                </a:extLst>
              </a:tr>
              <a:tr h="385065">
                <a:tc>
                  <a:txBody>
                    <a:bodyPr/>
                    <a:lstStyle/>
                    <a:p>
                      <a:pPr marL="0" marR="0">
                        <a:buNone/>
                      </a:pPr>
                      <a:endParaRPr lang="en-US" sz="2400" dirty="0">
                        <a:effectLst/>
                        <a:latin typeface="+mn-lt"/>
                        <a:ea typeface="Times New Roman" panose="02020603050405020304" pitchFamily="18" charset="0"/>
                      </a:endParaRPr>
                    </a:p>
                  </a:txBody>
                  <a:tcPr marL="56983" marR="56983" marT="0" marB="0"/>
                </a:tc>
                <a:tc>
                  <a:txBody>
                    <a:bodyPr/>
                    <a:lstStyle/>
                    <a:p>
                      <a:pPr marL="0" marR="0" algn="l" defTabSz="914400" rtl="0" eaLnBrk="1" latinLnBrk="0" hangingPunct="1">
                        <a:buNone/>
                      </a:pPr>
                      <a:r>
                        <a:rPr lang="en-US" sz="2400" kern="1200" dirty="0">
                          <a:solidFill>
                            <a:schemeClr val="dk1"/>
                          </a:solidFill>
                          <a:effectLst/>
                          <a:latin typeface="+mn-lt"/>
                          <a:ea typeface="Times New Roman" panose="02020603050405020304" pitchFamily="18" charset="0"/>
                          <a:cs typeface="+mn-cs"/>
                        </a:rPr>
                        <a:t>JE</a:t>
                      </a:r>
                    </a:p>
                  </a:txBody>
                  <a:tcPr marL="68580" marR="68580" marT="0" marB="0" anchor="b"/>
                </a:tc>
                <a:tc>
                  <a:txBody>
                    <a:bodyPr/>
                    <a:lstStyle/>
                    <a:p>
                      <a:pPr marL="0" marR="0" algn="r" defTabSz="914400" rtl="0" eaLnBrk="1" fontAlgn="ctr" latinLnBrk="0" hangingPunct="1">
                        <a:buNone/>
                      </a:pPr>
                      <a:r>
                        <a:rPr lang="en-US" sz="2400" kern="1200" dirty="0">
                          <a:solidFill>
                            <a:schemeClr val="dk1"/>
                          </a:solidFill>
                          <a:effectLst/>
                          <a:latin typeface="+mn-lt"/>
                          <a:cs typeface="+mn-cs"/>
                        </a:rPr>
                        <a:t>14.23</a:t>
                      </a:r>
                    </a:p>
                  </a:txBody>
                  <a:tcPr marL="73152" marR="73152" marT="9525" marB="0" anchor="ctr"/>
                </a:tc>
                <a:tc>
                  <a:txBody>
                    <a:bodyPr/>
                    <a:lstStyle/>
                    <a:p>
                      <a:pPr marL="0" marR="0" algn="r" defTabSz="914400" rtl="0" eaLnBrk="1" fontAlgn="ctr" latinLnBrk="0" hangingPunct="1">
                        <a:buNone/>
                      </a:pPr>
                      <a:r>
                        <a:rPr lang="en-US" sz="2400" kern="1200" dirty="0">
                          <a:solidFill>
                            <a:schemeClr val="dk1"/>
                          </a:solidFill>
                          <a:effectLst/>
                          <a:latin typeface="+mn-lt"/>
                          <a:cs typeface="+mn-cs"/>
                        </a:rPr>
                        <a:t>28.02</a:t>
                      </a:r>
                    </a:p>
                  </a:txBody>
                  <a:tcPr marL="73152" marR="73152" marT="9525" marB="0" anchor="ctr"/>
                </a:tc>
                <a:tc>
                  <a:txBody>
                    <a:bodyPr/>
                    <a:lstStyle/>
                    <a:p>
                      <a:pPr marL="0" marR="0" algn="r" defTabSz="914400" rtl="0" eaLnBrk="1" fontAlgn="ctr" latinLnBrk="0" hangingPunct="1">
                        <a:buNone/>
                      </a:pPr>
                      <a:r>
                        <a:rPr lang="en-US" sz="2400" kern="1200" dirty="0">
                          <a:solidFill>
                            <a:schemeClr val="dk1"/>
                          </a:solidFill>
                          <a:effectLst/>
                          <a:latin typeface="+mn-lt"/>
                          <a:cs typeface="+mn-cs"/>
                        </a:rPr>
                        <a:t>3.48</a:t>
                      </a:r>
                    </a:p>
                  </a:txBody>
                  <a:tcPr marL="73152" marR="73152" marT="9525" marB="0" anchor="ctr"/>
                </a:tc>
                <a:tc>
                  <a:txBody>
                    <a:bodyPr/>
                    <a:lstStyle/>
                    <a:p>
                      <a:pPr marL="0" marR="0" algn="r" defTabSz="914400" rtl="0" eaLnBrk="1" fontAlgn="ctr" latinLnBrk="0" hangingPunct="1">
                        <a:buNone/>
                      </a:pPr>
                      <a:r>
                        <a:rPr lang="en-US" sz="2400" kern="1200" dirty="0">
                          <a:solidFill>
                            <a:schemeClr val="dk1"/>
                          </a:solidFill>
                          <a:effectLst/>
                          <a:latin typeface="+mn-lt"/>
                          <a:cs typeface="+mn-cs"/>
                        </a:rPr>
                        <a:t>4.09</a:t>
                      </a:r>
                    </a:p>
                  </a:txBody>
                  <a:tcPr marL="73152" marR="73152" marT="9525" marB="0" anchor="ctr"/>
                </a:tc>
                <a:tc>
                  <a:txBody>
                    <a:bodyPr/>
                    <a:lstStyle/>
                    <a:p>
                      <a:pPr marL="0" marR="0" algn="r" defTabSz="914400" rtl="0" eaLnBrk="1" fontAlgn="ctr" latinLnBrk="0" hangingPunct="1">
                        <a:buNone/>
                      </a:pPr>
                      <a:r>
                        <a:rPr lang="en-US" sz="2400" kern="1200" dirty="0">
                          <a:solidFill>
                            <a:schemeClr val="dk1"/>
                          </a:solidFill>
                          <a:effectLst/>
                          <a:latin typeface="+mn-lt"/>
                          <a:cs typeface="+mn-cs"/>
                        </a:rPr>
                        <a:t>8.05</a:t>
                      </a:r>
                    </a:p>
                  </a:txBody>
                  <a:tcPr marL="73152" marR="73152" marT="9525" marB="0" anchor="ctr"/>
                </a:tc>
                <a:extLst>
                  <a:ext uri="{0D108BD9-81ED-4DB2-BD59-A6C34878D82A}">
                    <a16:rowId xmlns:a16="http://schemas.microsoft.com/office/drawing/2014/main" val="3090030061"/>
                  </a:ext>
                </a:extLst>
              </a:tr>
              <a:tr h="385065">
                <a:tc>
                  <a:txBody>
                    <a:bodyPr/>
                    <a:lstStyle/>
                    <a:p>
                      <a:pPr marL="0" marR="0">
                        <a:buNone/>
                      </a:pPr>
                      <a:r>
                        <a:rPr lang="en-US" sz="2400" dirty="0">
                          <a:effectLst/>
                          <a:latin typeface="+mn-lt"/>
                          <a:ea typeface="Times New Roman" panose="02020603050405020304" pitchFamily="18" charset="0"/>
                        </a:rPr>
                        <a:t>MAST</a:t>
                      </a:r>
                    </a:p>
                  </a:txBody>
                  <a:tcPr marL="56983" marR="56983" marT="0" marB="0"/>
                </a:tc>
                <a:tc>
                  <a:txBody>
                    <a:bodyPr/>
                    <a:lstStyle/>
                    <a:p>
                      <a:pPr marL="0" marR="0">
                        <a:buNone/>
                      </a:pPr>
                      <a:r>
                        <a:rPr lang="en-US" sz="2400" dirty="0">
                          <a:effectLst/>
                          <a:latin typeface="+mn-lt"/>
                          <a:ea typeface="Times New Roman" panose="02020603050405020304" pitchFamily="18" charset="0"/>
                        </a:rPr>
                        <a:t>BS</a:t>
                      </a:r>
                    </a:p>
                  </a:txBody>
                  <a:tcPr marL="68580" marR="68580" marT="0" marB="0" anchor="b"/>
                </a:tc>
                <a:tc>
                  <a:txBody>
                    <a:bodyPr/>
                    <a:lstStyle/>
                    <a:p>
                      <a:pPr marL="0" marR="0" algn="r">
                        <a:buNone/>
                      </a:pPr>
                      <a:r>
                        <a:rPr lang="fi-FI" sz="2400" dirty="0">
                          <a:effectLst/>
                          <a:latin typeface="+mn-lt"/>
                          <a:ea typeface="Times New Roman" panose="02020603050405020304" pitchFamily="18" charset="0"/>
                        </a:rPr>
                        <a:t>45.96</a:t>
                      </a:r>
                      <a:endParaRPr lang="en-US" sz="2400" dirty="0">
                        <a:effectLst/>
                        <a:latin typeface="+mn-lt"/>
                        <a:ea typeface="Times New Roman" panose="02020603050405020304" pitchFamily="18" charset="0"/>
                      </a:endParaRPr>
                    </a:p>
                  </a:txBody>
                  <a:tcPr marL="68580" marR="68580" marT="0" marB="0"/>
                </a:tc>
                <a:tc>
                  <a:txBody>
                    <a:bodyPr/>
                    <a:lstStyle/>
                    <a:p>
                      <a:pPr marL="0" marR="0" algn="r">
                        <a:buNone/>
                      </a:pPr>
                      <a:r>
                        <a:rPr lang="fi-FI" sz="2400" dirty="0">
                          <a:effectLst/>
                          <a:latin typeface="+mn-lt"/>
                          <a:ea typeface="Times New Roman" panose="02020603050405020304" pitchFamily="18" charset="0"/>
                        </a:rPr>
                        <a:t>83.90</a:t>
                      </a:r>
                      <a:endParaRPr lang="en-US" sz="2400" dirty="0">
                        <a:effectLst/>
                        <a:latin typeface="+mn-lt"/>
                        <a:ea typeface="Times New Roman" panose="02020603050405020304" pitchFamily="18" charset="0"/>
                      </a:endParaRPr>
                    </a:p>
                  </a:txBody>
                  <a:tcPr marL="68580" marR="68580" marT="0" marB="0"/>
                </a:tc>
                <a:tc>
                  <a:txBody>
                    <a:bodyPr/>
                    <a:lstStyle/>
                    <a:p>
                      <a:pPr marL="0" marR="0" algn="r">
                        <a:buNone/>
                      </a:pPr>
                      <a:r>
                        <a:rPr lang="fi-FI" sz="2400" dirty="0">
                          <a:effectLst/>
                          <a:latin typeface="+mn-lt"/>
                          <a:ea typeface="Times New Roman" panose="02020603050405020304" pitchFamily="18" charset="0"/>
                        </a:rPr>
                        <a:t>11.45</a:t>
                      </a:r>
                      <a:endParaRPr lang="en-US" sz="2400" dirty="0">
                        <a:effectLst/>
                        <a:latin typeface="+mn-lt"/>
                        <a:ea typeface="Times New Roman" panose="02020603050405020304" pitchFamily="18" charset="0"/>
                      </a:endParaRPr>
                    </a:p>
                  </a:txBody>
                  <a:tcPr marL="68580" marR="68580" marT="0" marB="0"/>
                </a:tc>
                <a:tc>
                  <a:txBody>
                    <a:bodyPr/>
                    <a:lstStyle/>
                    <a:p>
                      <a:pPr marL="0" marR="0" algn="r">
                        <a:buNone/>
                      </a:pPr>
                      <a:r>
                        <a:rPr lang="fi-FI" sz="2400" dirty="0">
                          <a:effectLst/>
                          <a:latin typeface="+mn-lt"/>
                          <a:ea typeface="Times New Roman" panose="02020603050405020304" pitchFamily="18" charset="0"/>
                        </a:rPr>
                        <a:t>4.01</a:t>
                      </a:r>
                      <a:endParaRPr lang="en-US" sz="2400" dirty="0">
                        <a:effectLst/>
                        <a:latin typeface="+mn-lt"/>
                        <a:ea typeface="Times New Roman" panose="02020603050405020304" pitchFamily="18" charset="0"/>
                      </a:endParaRPr>
                    </a:p>
                  </a:txBody>
                  <a:tcPr marL="68580" marR="68580" marT="0" marB="0"/>
                </a:tc>
                <a:tc>
                  <a:txBody>
                    <a:bodyPr/>
                    <a:lstStyle/>
                    <a:p>
                      <a:pPr marL="0" marR="0" algn="r">
                        <a:buNone/>
                      </a:pPr>
                      <a:r>
                        <a:rPr lang="fi-FI" sz="2400" dirty="0">
                          <a:effectLst/>
                          <a:latin typeface="+mn-lt"/>
                          <a:ea typeface="Times New Roman" panose="02020603050405020304" pitchFamily="18" charset="0"/>
                        </a:rPr>
                        <a:t>7.33</a:t>
                      </a:r>
                      <a:endParaRPr lang="en-US" sz="2400" dirty="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739536542"/>
                  </a:ext>
                </a:extLst>
              </a:tr>
              <a:tr h="385065">
                <a:tc>
                  <a:txBody>
                    <a:bodyPr/>
                    <a:lstStyle/>
                    <a:p>
                      <a:pPr marL="0" marR="0">
                        <a:buNone/>
                      </a:pPr>
                      <a:endParaRPr lang="en-US" sz="2400" dirty="0">
                        <a:effectLst/>
                        <a:latin typeface="+mn-lt"/>
                        <a:ea typeface="Times New Roman" panose="02020603050405020304" pitchFamily="18" charset="0"/>
                      </a:endParaRPr>
                    </a:p>
                  </a:txBody>
                  <a:tcPr marL="56983" marR="56983" marT="0" marB="0"/>
                </a:tc>
                <a:tc>
                  <a:txBody>
                    <a:bodyPr/>
                    <a:lstStyle/>
                    <a:p>
                      <a:pPr marL="0" marR="0">
                        <a:buNone/>
                      </a:pPr>
                      <a:r>
                        <a:rPr lang="en-US" sz="2400" dirty="0">
                          <a:effectLst/>
                          <a:latin typeface="+mn-lt"/>
                          <a:ea typeface="Times New Roman" panose="02020603050405020304" pitchFamily="18" charset="0"/>
                        </a:rPr>
                        <a:t>HO</a:t>
                      </a:r>
                    </a:p>
                  </a:txBody>
                  <a:tcPr marL="68580" marR="68580" marT="0" marB="0" anchor="b"/>
                </a:tc>
                <a:tc>
                  <a:txBody>
                    <a:bodyPr/>
                    <a:lstStyle/>
                    <a:p>
                      <a:pPr marL="0" marR="0" algn="r">
                        <a:buNone/>
                      </a:pPr>
                      <a:r>
                        <a:rPr lang="fi-FI" sz="2400" dirty="0">
                          <a:effectLst/>
                          <a:latin typeface="+mn-lt"/>
                          <a:ea typeface="Times New Roman" panose="02020603050405020304" pitchFamily="18" charset="0"/>
                        </a:rPr>
                        <a:t>97.44</a:t>
                      </a:r>
                      <a:endParaRPr lang="en-US" sz="2400" dirty="0">
                        <a:effectLst/>
                        <a:latin typeface="+mn-lt"/>
                        <a:ea typeface="Times New Roman" panose="02020603050405020304" pitchFamily="18" charset="0"/>
                      </a:endParaRPr>
                    </a:p>
                  </a:txBody>
                  <a:tcPr marL="68580" marR="68580" marT="0" marB="0"/>
                </a:tc>
                <a:tc>
                  <a:txBody>
                    <a:bodyPr/>
                    <a:lstStyle/>
                    <a:p>
                      <a:pPr marL="0" marR="0" algn="r">
                        <a:buNone/>
                      </a:pPr>
                      <a:r>
                        <a:rPr lang="fi-FI" sz="2400" dirty="0">
                          <a:effectLst/>
                          <a:latin typeface="+mn-lt"/>
                          <a:ea typeface="Times New Roman" panose="02020603050405020304" pitchFamily="18" charset="0"/>
                        </a:rPr>
                        <a:t>276.77</a:t>
                      </a:r>
                      <a:endParaRPr lang="en-US" sz="2400" dirty="0">
                        <a:effectLst/>
                        <a:latin typeface="+mn-lt"/>
                        <a:ea typeface="Times New Roman" panose="02020603050405020304" pitchFamily="18" charset="0"/>
                      </a:endParaRPr>
                    </a:p>
                  </a:txBody>
                  <a:tcPr marL="68580" marR="68580" marT="0" marB="0"/>
                </a:tc>
                <a:tc>
                  <a:txBody>
                    <a:bodyPr/>
                    <a:lstStyle/>
                    <a:p>
                      <a:pPr marL="0" marR="0" algn="r">
                        <a:buNone/>
                      </a:pPr>
                      <a:r>
                        <a:rPr lang="fi-FI" sz="2400" dirty="0">
                          <a:effectLst/>
                          <a:latin typeface="+mn-lt"/>
                          <a:ea typeface="Times New Roman" panose="02020603050405020304" pitchFamily="18" charset="0"/>
                        </a:rPr>
                        <a:t>17.61</a:t>
                      </a:r>
                      <a:endParaRPr lang="en-US" sz="2400" dirty="0">
                        <a:effectLst/>
                        <a:latin typeface="+mn-lt"/>
                        <a:ea typeface="Times New Roman" panose="02020603050405020304" pitchFamily="18" charset="0"/>
                      </a:endParaRPr>
                    </a:p>
                  </a:txBody>
                  <a:tcPr marL="68580" marR="68580" marT="0" marB="0"/>
                </a:tc>
                <a:tc>
                  <a:txBody>
                    <a:bodyPr/>
                    <a:lstStyle/>
                    <a:p>
                      <a:pPr marL="0" marR="0" algn="r">
                        <a:buNone/>
                      </a:pPr>
                      <a:r>
                        <a:rPr lang="fi-FI" sz="2400" dirty="0">
                          <a:effectLst/>
                          <a:latin typeface="+mn-lt"/>
                          <a:ea typeface="Times New Roman" panose="02020603050405020304" pitchFamily="18" charset="0"/>
                        </a:rPr>
                        <a:t>5.53</a:t>
                      </a:r>
                      <a:endParaRPr lang="en-US" sz="2400" dirty="0">
                        <a:effectLst/>
                        <a:latin typeface="+mn-lt"/>
                        <a:ea typeface="Times New Roman" panose="02020603050405020304" pitchFamily="18" charset="0"/>
                      </a:endParaRPr>
                    </a:p>
                  </a:txBody>
                  <a:tcPr marL="68580" marR="68580" marT="0" marB="0"/>
                </a:tc>
                <a:tc>
                  <a:txBody>
                    <a:bodyPr/>
                    <a:lstStyle/>
                    <a:p>
                      <a:pPr marL="0" marR="0" algn="r">
                        <a:buNone/>
                      </a:pPr>
                      <a:r>
                        <a:rPr lang="fi-FI" sz="2400">
                          <a:effectLst/>
                          <a:latin typeface="+mn-lt"/>
                          <a:ea typeface="Times New Roman" panose="02020603050405020304" pitchFamily="18" charset="0"/>
                        </a:rPr>
                        <a:t>15.72</a:t>
                      </a:r>
                      <a:endParaRPr lang="en-US" sz="240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707120324"/>
                  </a:ext>
                </a:extLst>
              </a:tr>
              <a:tr h="385065">
                <a:tc>
                  <a:txBody>
                    <a:bodyPr/>
                    <a:lstStyle/>
                    <a:p>
                      <a:pPr marL="0" marR="0">
                        <a:buNone/>
                      </a:pPr>
                      <a:endParaRPr lang="en-US" sz="2400" dirty="0">
                        <a:effectLst/>
                        <a:latin typeface="+mn-lt"/>
                        <a:ea typeface="Times New Roman" panose="02020603050405020304" pitchFamily="18" charset="0"/>
                      </a:endParaRPr>
                    </a:p>
                  </a:txBody>
                  <a:tcPr marL="56983" marR="56983" marT="0" marB="0"/>
                </a:tc>
                <a:tc>
                  <a:txBody>
                    <a:bodyPr/>
                    <a:lstStyle/>
                    <a:p>
                      <a:pPr marL="0" marR="0">
                        <a:buNone/>
                      </a:pPr>
                      <a:r>
                        <a:rPr lang="en-US" sz="2400" dirty="0">
                          <a:effectLst/>
                          <a:latin typeface="+mn-lt"/>
                          <a:ea typeface="Times New Roman" panose="02020603050405020304" pitchFamily="18" charset="0"/>
                        </a:rPr>
                        <a:t>JE</a:t>
                      </a:r>
                    </a:p>
                  </a:txBody>
                  <a:tcPr marL="68580" marR="68580" marT="0" marB="0" anchor="b"/>
                </a:tc>
                <a:tc>
                  <a:txBody>
                    <a:bodyPr/>
                    <a:lstStyle/>
                    <a:p>
                      <a:pPr marL="0" marR="0" algn="r">
                        <a:buNone/>
                      </a:pPr>
                      <a:r>
                        <a:rPr lang="fi-FI" sz="2400" dirty="0">
                          <a:effectLst/>
                          <a:latin typeface="+mn-lt"/>
                          <a:ea typeface="Times New Roman" panose="02020603050405020304" pitchFamily="18" charset="0"/>
                        </a:rPr>
                        <a:t>66.04</a:t>
                      </a:r>
                      <a:endParaRPr lang="en-US" sz="2400" dirty="0">
                        <a:effectLst/>
                        <a:latin typeface="+mn-lt"/>
                        <a:ea typeface="Times New Roman" panose="02020603050405020304" pitchFamily="18" charset="0"/>
                      </a:endParaRPr>
                    </a:p>
                  </a:txBody>
                  <a:tcPr marL="68580" marR="68580" marT="0" marB="0"/>
                </a:tc>
                <a:tc>
                  <a:txBody>
                    <a:bodyPr/>
                    <a:lstStyle/>
                    <a:p>
                      <a:pPr marL="0" marR="0" algn="r">
                        <a:buNone/>
                      </a:pPr>
                      <a:r>
                        <a:rPr lang="fi-FI" sz="2400" dirty="0">
                          <a:effectLst/>
                          <a:latin typeface="+mn-lt"/>
                          <a:ea typeface="Times New Roman" panose="02020603050405020304" pitchFamily="18" charset="0"/>
                        </a:rPr>
                        <a:t>137.95</a:t>
                      </a:r>
                      <a:endParaRPr lang="en-US" sz="2400" dirty="0">
                        <a:effectLst/>
                        <a:latin typeface="+mn-lt"/>
                        <a:ea typeface="Times New Roman" panose="02020603050405020304" pitchFamily="18" charset="0"/>
                      </a:endParaRPr>
                    </a:p>
                  </a:txBody>
                  <a:tcPr marL="68580" marR="68580" marT="0" marB="0"/>
                </a:tc>
                <a:tc>
                  <a:txBody>
                    <a:bodyPr/>
                    <a:lstStyle/>
                    <a:p>
                      <a:pPr marL="0" marR="0" algn="r">
                        <a:buNone/>
                      </a:pPr>
                      <a:r>
                        <a:rPr lang="fi-FI" sz="2400" dirty="0">
                          <a:effectLst/>
                          <a:latin typeface="+mn-lt"/>
                          <a:ea typeface="Times New Roman" panose="02020603050405020304" pitchFamily="18" charset="0"/>
                        </a:rPr>
                        <a:t>14.94</a:t>
                      </a:r>
                      <a:endParaRPr lang="en-US" sz="2400" dirty="0">
                        <a:effectLst/>
                        <a:latin typeface="+mn-lt"/>
                        <a:ea typeface="Times New Roman" panose="02020603050405020304" pitchFamily="18" charset="0"/>
                      </a:endParaRPr>
                    </a:p>
                  </a:txBody>
                  <a:tcPr marL="68580" marR="68580" marT="0" marB="0"/>
                </a:tc>
                <a:tc>
                  <a:txBody>
                    <a:bodyPr/>
                    <a:lstStyle/>
                    <a:p>
                      <a:pPr marL="0" marR="0" algn="r">
                        <a:buNone/>
                      </a:pPr>
                      <a:r>
                        <a:rPr lang="fi-FI" sz="2400" dirty="0">
                          <a:effectLst/>
                          <a:latin typeface="+mn-lt"/>
                          <a:ea typeface="Times New Roman" panose="02020603050405020304" pitchFamily="18" charset="0"/>
                        </a:rPr>
                        <a:t>4.42</a:t>
                      </a:r>
                      <a:endParaRPr lang="en-US" sz="2400" dirty="0">
                        <a:effectLst/>
                        <a:latin typeface="+mn-lt"/>
                        <a:ea typeface="Times New Roman" panose="02020603050405020304" pitchFamily="18" charset="0"/>
                      </a:endParaRPr>
                    </a:p>
                  </a:txBody>
                  <a:tcPr marL="68580" marR="68580" marT="0" marB="0"/>
                </a:tc>
                <a:tc>
                  <a:txBody>
                    <a:bodyPr/>
                    <a:lstStyle/>
                    <a:p>
                      <a:pPr marL="0" marR="0" algn="r">
                        <a:buNone/>
                      </a:pPr>
                      <a:r>
                        <a:rPr lang="fi-FI" sz="2400" dirty="0">
                          <a:effectLst/>
                          <a:latin typeface="+mn-lt"/>
                          <a:ea typeface="Times New Roman" panose="02020603050405020304" pitchFamily="18" charset="0"/>
                        </a:rPr>
                        <a:t>9.23</a:t>
                      </a:r>
                      <a:endParaRPr lang="en-US" sz="2400" dirty="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1433085085"/>
                  </a:ext>
                </a:extLst>
              </a:tr>
              <a:tr h="385065">
                <a:tc>
                  <a:txBody>
                    <a:bodyPr/>
                    <a:lstStyle/>
                    <a:p>
                      <a:pPr marL="0" marR="0">
                        <a:buNone/>
                      </a:pPr>
                      <a:r>
                        <a:rPr lang="en-US" sz="2400" dirty="0">
                          <a:effectLst/>
                          <a:latin typeface="+mn-lt"/>
                          <a:ea typeface="Times New Roman" panose="02020603050405020304" pitchFamily="18" charset="0"/>
                        </a:rPr>
                        <a:t>METR</a:t>
                      </a:r>
                    </a:p>
                  </a:txBody>
                  <a:tcPr marL="56983" marR="56983" marT="0" marB="0"/>
                </a:tc>
                <a:tc>
                  <a:txBody>
                    <a:bodyPr/>
                    <a:lstStyle/>
                    <a:p>
                      <a:pPr marL="0" marR="0">
                        <a:buNone/>
                      </a:pPr>
                      <a:r>
                        <a:rPr lang="en-US" sz="2400" dirty="0">
                          <a:effectLst/>
                          <a:latin typeface="+mn-lt"/>
                          <a:ea typeface="Times New Roman" panose="02020603050405020304" pitchFamily="18" charset="0"/>
                        </a:rPr>
                        <a:t>BS</a:t>
                      </a:r>
                    </a:p>
                  </a:txBody>
                  <a:tcPr marL="68580" marR="68580" marT="0" marB="0" anchor="b"/>
                </a:tc>
                <a:tc>
                  <a:txBody>
                    <a:bodyPr/>
                    <a:lstStyle/>
                    <a:p>
                      <a:pPr algn="r" fontAlgn="ctr">
                        <a:buNone/>
                      </a:pPr>
                      <a:r>
                        <a:rPr lang="en-US" sz="2400" b="0" i="0" u="none" strike="noStrike" dirty="0">
                          <a:solidFill>
                            <a:srgbClr val="000000"/>
                          </a:solidFill>
                          <a:effectLst/>
                          <a:latin typeface="+mn-lt"/>
                        </a:rPr>
                        <a:t>4.33</a:t>
                      </a:r>
                    </a:p>
                  </a:txBody>
                  <a:tcPr marL="73152" marR="73152" marT="9525" marB="0" anchor="ctr"/>
                </a:tc>
                <a:tc>
                  <a:txBody>
                    <a:bodyPr/>
                    <a:lstStyle/>
                    <a:p>
                      <a:pPr algn="r" fontAlgn="ctr">
                        <a:buNone/>
                      </a:pPr>
                      <a:r>
                        <a:rPr lang="en-US" sz="2400" b="0" i="0" u="none" strike="noStrike" dirty="0">
                          <a:solidFill>
                            <a:srgbClr val="000000"/>
                          </a:solidFill>
                          <a:effectLst/>
                          <a:latin typeface="+mn-lt"/>
                        </a:rPr>
                        <a:t>8.73</a:t>
                      </a:r>
                    </a:p>
                  </a:txBody>
                  <a:tcPr marL="73152" marR="73152" marT="9525" marB="0" anchor="ctr"/>
                </a:tc>
                <a:tc>
                  <a:txBody>
                    <a:bodyPr/>
                    <a:lstStyle/>
                    <a:p>
                      <a:pPr algn="r" fontAlgn="ctr">
                        <a:buNone/>
                      </a:pPr>
                      <a:r>
                        <a:rPr lang="en-US" sz="2400" b="0" i="0" u="none" strike="noStrike">
                          <a:solidFill>
                            <a:srgbClr val="000000"/>
                          </a:solidFill>
                          <a:effectLst/>
                          <a:latin typeface="+mn-lt"/>
                        </a:rPr>
                        <a:t>0.07</a:t>
                      </a:r>
                    </a:p>
                  </a:txBody>
                  <a:tcPr marL="73152" marR="73152" marT="9525" marB="0" anchor="ctr"/>
                </a:tc>
                <a:tc>
                  <a:txBody>
                    <a:bodyPr/>
                    <a:lstStyle/>
                    <a:p>
                      <a:pPr algn="r" fontAlgn="ctr">
                        <a:buNone/>
                      </a:pPr>
                      <a:r>
                        <a:rPr lang="en-US" sz="2400" b="0" i="0" u="none" strike="noStrike" dirty="0">
                          <a:solidFill>
                            <a:srgbClr val="000000"/>
                          </a:solidFill>
                          <a:effectLst/>
                          <a:latin typeface="+mn-lt"/>
                        </a:rPr>
                        <a:t>61.86</a:t>
                      </a:r>
                    </a:p>
                  </a:txBody>
                  <a:tcPr marL="73152" marR="73152" marT="9525" marB="0" anchor="ctr"/>
                </a:tc>
                <a:tc>
                  <a:txBody>
                    <a:bodyPr/>
                    <a:lstStyle/>
                    <a:p>
                      <a:pPr algn="r" fontAlgn="ctr">
                        <a:buNone/>
                      </a:pPr>
                      <a:r>
                        <a:rPr lang="en-US" sz="2400" b="0" i="0" u="none" strike="noStrike" dirty="0">
                          <a:solidFill>
                            <a:srgbClr val="000000"/>
                          </a:solidFill>
                          <a:effectLst/>
                          <a:latin typeface="+mn-lt"/>
                        </a:rPr>
                        <a:t>124.71</a:t>
                      </a:r>
                    </a:p>
                  </a:txBody>
                  <a:tcPr marL="73152" marR="73152" marT="9525" marB="0" anchor="ctr"/>
                </a:tc>
                <a:extLst>
                  <a:ext uri="{0D108BD9-81ED-4DB2-BD59-A6C34878D82A}">
                    <a16:rowId xmlns:a16="http://schemas.microsoft.com/office/drawing/2014/main" val="228317879"/>
                  </a:ext>
                </a:extLst>
              </a:tr>
              <a:tr h="385065">
                <a:tc>
                  <a:txBody>
                    <a:bodyPr/>
                    <a:lstStyle/>
                    <a:p>
                      <a:pPr marL="0" marR="0">
                        <a:buNone/>
                      </a:pPr>
                      <a:endParaRPr lang="en-US" sz="2400" dirty="0">
                        <a:effectLst/>
                        <a:latin typeface="+mn-lt"/>
                        <a:ea typeface="Times New Roman" panose="02020603050405020304" pitchFamily="18" charset="0"/>
                      </a:endParaRPr>
                    </a:p>
                  </a:txBody>
                  <a:tcPr marL="56983" marR="56983" marT="0" marB="0"/>
                </a:tc>
                <a:tc>
                  <a:txBody>
                    <a:bodyPr/>
                    <a:lstStyle/>
                    <a:p>
                      <a:pPr marL="0" marR="0">
                        <a:buNone/>
                      </a:pPr>
                      <a:r>
                        <a:rPr lang="en-US" sz="2400" dirty="0">
                          <a:effectLst/>
                          <a:latin typeface="+mn-lt"/>
                          <a:ea typeface="Times New Roman" panose="02020603050405020304" pitchFamily="18" charset="0"/>
                        </a:rPr>
                        <a:t>HO</a:t>
                      </a:r>
                    </a:p>
                  </a:txBody>
                  <a:tcPr marL="68580" marR="68580" marT="0" marB="0" anchor="b"/>
                </a:tc>
                <a:tc>
                  <a:txBody>
                    <a:bodyPr/>
                    <a:lstStyle/>
                    <a:p>
                      <a:pPr algn="r" fontAlgn="ctr">
                        <a:buNone/>
                      </a:pPr>
                      <a:r>
                        <a:rPr lang="en-US" sz="2400" b="0" i="0" u="none" strike="noStrike" dirty="0">
                          <a:solidFill>
                            <a:srgbClr val="000000"/>
                          </a:solidFill>
                          <a:effectLst/>
                          <a:latin typeface="+mn-lt"/>
                        </a:rPr>
                        <a:t>42.73</a:t>
                      </a:r>
                    </a:p>
                  </a:txBody>
                  <a:tcPr marL="73152" marR="73152" marT="9525" marB="0" anchor="ctr"/>
                </a:tc>
                <a:tc>
                  <a:txBody>
                    <a:bodyPr/>
                    <a:lstStyle/>
                    <a:p>
                      <a:pPr algn="r" fontAlgn="ctr">
                        <a:buNone/>
                      </a:pPr>
                      <a:r>
                        <a:rPr lang="en-US" sz="2400" b="0" i="0" u="none" strike="noStrike" dirty="0">
                          <a:solidFill>
                            <a:srgbClr val="000000"/>
                          </a:solidFill>
                          <a:effectLst/>
                          <a:latin typeface="+mn-lt"/>
                        </a:rPr>
                        <a:t>100.09</a:t>
                      </a:r>
                    </a:p>
                  </a:txBody>
                  <a:tcPr marL="73152" marR="73152" marT="9525" marB="0" anchor="ctr"/>
                </a:tc>
                <a:tc>
                  <a:txBody>
                    <a:bodyPr/>
                    <a:lstStyle/>
                    <a:p>
                      <a:pPr algn="r" fontAlgn="ctr">
                        <a:buNone/>
                      </a:pPr>
                      <a:r>
                        <a:rPr lang="en-US" sz="2400" b="0" i="0" u="none" strike="noStrike">
                          <a:solidFill>
                            <a:srgbClr val="000000"/>
                          </a:solidFill>
                          <a:effectLst/>
                          <a:latin typeface="+mn-lt"/>
                        </a:rPr>
                        <a:t>9.83</a:t>
                      </a:r>
                    </a:p>
                  </a:txBody>
                  <a:tcPr marL="73152" marR="73152" marT="9525" marB="0" anchor="ctr"/>
                </a:tc>
                <a:tc>
                  <a:txBody>
                    <a:bodyPr/>
                    <a:lstStyle/>
                    <a:p>
                      <a:pPr algn="r" fontAlgn="ctr">
                        <a:buNone/>
                      </a:pPr>
                      <a:r>
                        <a:rPr lang="en-US" sz="2400" b="0" i="0" u="none" strike="noStrike">
                          <a:solidFill>
                            <a:srgbClr val="000000"/>
                          </a:solidFill>
                          <a:effectLst/>
                          <a:latin typeface="+mn-lt"/>
                        </a:rPr>
                        <a:t>4.35</a:t>
                      </a:r>
                    </a:p>
                  </a:txBody>
                  <a:tcPr marL="73152" marR="73152" marT="9525" marB="0" anchor="ctr"/>
                </a:tc>
                <a:tc>
                  <a:txBody>
                    <a:bodyPr/>
                    <a:lstStyle/>
                    <a:p>
                      <a:pPr algn="r" fontAlgn="ctr">
                        <a:buNone/>
                      </a:pPr>
                      <a:r>
                        <a:rPr lang="en-US" sz="2400" b="0" i="0" u="none" strike="noStrike" dirty="0">
                          <a:solidFill>
                            <a:srgbClr val="000000"/>
                          </a:solidFill>
                          <a:effectLst/>
                          <a:latin typeface="+mn-lt"/>
                        </a:rPr>
                        <a:t>10.18</a:t>
                      </a:r>
                    </a:p>
                  </a:txBody>
                  <a:tcPr marL="73152" marR="73152" marT="9525" marB="0" anchor="ctr"/>
                </a:tc>
                <a:extLst>
                  <a:ext uri="{0D108BD9-81ED-4DB2-BD59-A6C34878D82A}">
                    <a16:rowId xmlns:a16="http://schemas.microsoft.com/office/drawing/2014/main" val="3447784976"/>
                  </a:ext>
                </a:extLst>
              </a:tr>
              <a:tr h="385065">
                <a:tc>
                  <a:txBody>
                    <a:bodyPr/>
                    <a:lstStyle/>
                    <a:p>
                      <a:pPr marL="0" marR="0">
                        <a:buNone/>
                      </a:pPr>
                      <a:endParaRPr lang="en-US" sz="2400" dirty="0">
                        <a:effectLst/>
                        <a:latin typeface="+mn-lt"/>
                        <a:ea typeface="Times New Roman" panose="02020603050405020304" pitchFamily="18" charset="0"/>
                      </a:endParaRPr>
                    </a:p>
                  </a:txBody>
                  <a:tcPr marL="56983" marR="56983" marT="0" marB="0"/>
                </a:tc>
                <a:tc>
                  <a:txBody>
                    <a:bodyPr/>
                    <a:lstStyle/>
                    <a:p>
                      <a:pPr marL="0" marR="0">
                        <a:buNone/>
                      </a:pPr>
                      <a:r>
                        <a:rPr lang="en-US" sz="2400" dirty="0">
                          <a:effectLst/>
                          <a:latin typeface="+mn-lt"/>
                          <a:ea typeface="Times New Roman" panose="02020603050405020304" pitchFamily="18" charset="0"/>
                        </a:rPr>
                        <a:t>JE</a:t>
                      </a:r>
                    </a:p>
                  </a:txBody>
                  <a:tcPr marL="68580" marR="68580" marT="0" marB="0" anchor="b"/>
                </a:tc>
                <a:tc>
                  <a:txBody>
                    <a:bodyPr/>
                    <a:lstStyle/>
                    <a:p>
                      <a:pPr algn="r" fontAlgn="ctr">
                        <a:buNone/>
                      </a:pPr>
                      <a:r>
                        <a:rPr lang="en-US" sz="2400" b="0" i="0" u="none" strike="noStrike">
                          <a:solidFill>
                            <a:srgbClr val="000000"/>
                          </a:solidFill>
                          <a:effectLst/>
                          <a:latin typeface="+mn-lt"/>
                        </a:rPr>
                        <a:t>23.69</a:t>
                      </a:r>
                    </a:p>
                  </a:txBody>
                  <a:tcPr marL="73152" marR="73152" marT="9525" marB="0" anchor="ctr"/>
                </a:tc>
                <a:tc>
                  <a:txBody>
                    <a:bodyPr/>
                    <a:lstStyle/>
                    <a:p>
                      <a:pPr algn="r" fontAlgn="ctr">
                        <a:buNone/>
                      </a:pPr>
                      <a:r>
                        <a:rPr lang="en-US" sz="2400" b="0" i="0" u="none" strike="noStrike" dirty="0">
                          <a:solidFill>
                            <a:srgbClr val="000000"/>
                          </a:solidFill>
                          <a:effectLst/>
                          <a:latin typeface="+mn-lt"/>
                        </a:rPr>
                        <a:t>39.64</a:t>
                      </a:r>
                    </a:p>
                  </a:txBody>
                  <a:tcPr marL="73152" marR="73152" marT="9525" marB="0" anchor="ctr"/>
                </a:tc>
                <a:tc>
                  <a:txBody>
                    <a:bodyPr/>
                    <a:lstStyle/>
                    <a:p>
                      <a:pPr algn="r" fontAlgn="ctr">
                        <a:buNone/>
                      </a:pPr>
                      <a:r>
                        <a:rPr lang="en-US" sz="2400" b="0" i="0" u="none" strike="noStrike" dirty="0">
                          <a:solidFill>
                            <a:srgbClr val="000000"/>
                          </a:solidFill>
                          <a:effectLst/>
                          <a:latin typeface="+mn-lt"/>
                        </a:rPr>
                        <a:t>8.35</a:t>
                      </a:r>
                    </a:p>
                  </a:txBody>
                  <a:tcPr marL="73152" marR="73152" marT="9525" marB="0" anchor="ctr"/>
                </a:tc>
                <a:tc>
                  <a:txBody>
                    <a:bodyPr/>
                    <a:lstStyle/>
                    <a:p>
                      <a:pPr algn="r" fontAlgn="ctr">
                        <a:buNone/>
                      </a:pPr>
                      <a:r>
                        <a:rPr lang="en-US" sz="2400" b="0" i="0" u="none" strike="noStrike" dirty="0">
                          <a:solidFill>
                            <a:srgbClr val="000000"/>
                          </a:solidFill>
                          <a:effectLst/>
                          <a:latin typeface="+mn-lt"/>
                        </a:rPr>
                        <a:t>2.84</a:t>
                      </a:r>
                    </a:p>
                  </a:txBody>
                  <a:tcPr marL="73152" marR="73152" marT="9525" marB="0" anchor="ctr"/>
                </a:tc>
                <a:tc>
                  <a:txBody>
                    <a:bodyPr/>
                    <a:lstStyle/>
                    <a:p>
                      <a:pPr algn="r" fontAlgn="ctr">
                        <a:buNone/>
                      </a:pPr>
                      <a:r>
                        <a:rPr lang="en-US" sz="2400" b="0" i="0" u="none" strike="noStrike" dirty="0">
                          <a:solidFill>
                            <a:srgbClr val="000000"/>
                          </a:solidFill>
                          <a:effectLst/>
                          <a:latin typeface="+mn-lt"/>
                        </a:rPr>
                        <a:t>4.75</a:t>
                      </a:r>
                    </a:p>
                  </a:txBody>
                  <a:tcPr marL="73152" marR="73152" marT="9525" marB="0" anchor="ctr"/>
                </a:tc>
                <a:extLst>
                  <a:ext uri="{0D108BD9-81ED-4DB2-BD59-A6C34878D82A}">
                    <a16:rowId xmlns:a16="http://schemas.microsoft.com/office/drawing/2014/main" val="3204440399"/>
                  </a:ext>
                </a:extLst>
              </a:tr>
            </a:tbl>
          </a:graphicData>
        </a:graphic>
      </p:graphicFrame>
      <p:sp>
        <p:nvSpPr>
          <p:cNvPr id="4" name="Slide Number Placeholder 3">
            <a:extLst>
              <a:ext uri="{FF2B5EF4-FFF2-40B4-BE49-F238E27FC236}">
                <a16:creationId xmlns:a16="http://schemas.microsoft.com/office/drawing/2014/main" id="{79F5D10C-C03D-9174-59A8-B8ECA1FA95EA}"/>
              </a:ext>
            </a:extLst>
          </p:cNvPr>
          <p:cNvSpPr>
            <a:spLocks noGrp="1"/>
          </p:cNvSpPr>
          <p:nvPr>
            <p:ph type="sldNum" sz="quarter" idx="12"/>
          </p:nvPr>
        </p:nvSpPr>
        <p:spPr/>
        <p:txBody>
          <a:bodyPr/>
          <a:lstStyle/>
          <a:p>
            <a:fld id="{35BB2C4C-083F-CC48-8D62-BEEA13CB9841}" type="slidenum">
              <a:rPr lang="en-US" smtClean="0"/>
              <a:pPr/>
              <a:t>12</a:t>
            </a:fld>
            <a:endParaRPr lang="en-US" dirty="0"/>
          </a:p>
        </p:txBody>
      </p:sp>
      <p:sp>
        <p:nvSpPr>
          <p:cNvPr id="5" name="Footer Placeholder 4">
            <a:extLst>
              <a:ext uri="{FF2B5EF4-FFF2-40B4-BE49-F238E27FC236}">
                <a16:creationId xmlns:a16="http://schemas.microsoft.com/office/drawing/2014/main" id="{BBCB1108-78BC-4941-EF98-953D6583402B}"/>
              </a:ext>
            </a:extLst>
          </p:cNvPr>
          <p:cNvSpPr>
            <a:spLocks noGrp="1"/>
          </p:cNvSpPr>
          <p:nvPr>
            <p:ph type="ftr" sz="quarter" idx="11"/>
          </p:nvPr>
        </p:nvSpPr>
        <p:spPr/>
        <p:txBody>
          <a:bodyPr/>
          <a:lstStyle/>
          <a:p>
            <a:pPr algn="l"/>
            <a:r>
              <a:rPr lang="en-US"/>
              <a:t>© 2026 Council on Dairy Cattle Breeding</a:t>
            </a:r>
            <a:endParaRPr lang="en-US" dirty="0"/>
          </a:p>
        </p:txBody>
      </p:sp>
    </p:spTree>
    <p:extLst>
      <p:ext uri="{BB962C8B-B14F-4D97-AF65-F5344CB8AC3E}">
        <p14:creationId xmlns:p14="http://schemas.microsoft.com/office/powerpoint/2010/main" val="31693735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F3A29C5-1D30-A7D2-3BAC-4B92BD3727E9}"/>
              </a:ext>
            </a:extLst>
          </p:cNvPr>
          <p:cNvSpPr>
            <a:spLocks noGrp="1"/>
          </p:cNvSpPr>
          <p:nvPr>
            <p:ph type="title"/>
          </p:nvPr>
        </p:nvSpPr>
        <p:spPr/>
        <p:txBody>
          <a:bodyPr/>
          <a:lstStyle/>
          <a:p>
            <a:r>
              <a:rPr lang="en-US" dirty="0"/>
              <a:t>What’s the best animal we can make?</a:t>
            </a:r>
          </a:p>
        </p:txBody>
      </p:sp>
      <p:sp>
        <p:nvSpPr>
          <p:cNvPr id="6" name="Text Placeholder 5">
            <a:extLst>
              <a:ext uri="{FF2B5EF4-FFF2-40B4-BE49-F238E27FC236}">
                <a16:creationId xmlns:a16="http://schemas.microsoft.com/office/drawing/2014/main" id="{E4E39A2B-F1FC-93CC-1415-B2DA0EAD0C7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82B1418-9B2C-1090-28CD-1371EA811BB7}"/>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13</a:t>
            </a:fld>
            <a:endParaRPr lang="en-US"/>
          </a:p>
        </p:txBody>
      </p:sp>
    </p:spTree>
    <p:extLst>
      <p:ext uri="{BB962C8B-B14F-4D97-AF65-F5344CB8AC3E}">
        <p14:creationId xmlns:p14="http://schemas.microsoft.com/office/powerpoint/2010/main" val="12464071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BDAD60D-E086-8F54-E833-6EAD584D756A}"/>
              </a:ext>
            </a:extLst>
          </p:cNvPr>
          <p:cNvSpPr>
            <a:spLocks noGrp="1"/>
          </p:cNvSpPr>
          <p:nvPr>
            <p:ph type="sldNum" sz="quarter" idx="12"/>
          </p:nvPr>
        </p:nvSpPr>
        <p:spPr/>
        <p:txBody>
          <a:bodyPr/>
          <a:lstStyle/>
          <a:p>
            <a:fld id="{35BB2C4C-083F-CC48-8D62-BEEA13CB9841}" type="slidenum">
              <a:rPr lang="en-US" smtClean="0"/>
              <a:pPr/>
              <a:t>14</a:t>
            </a:fld>
            <a:endParaRPr lang="en-US" dirty="0"/>
          </a:p>
        </p:txBody>
      </p:sp>
      <p:sp>
        <p:nvSpPr>
          <p:cNvPr id="5" name="Footer Placeholder 4">
            <a:extLst>
              <a:ext uri="{FF2B5EF4-FFF2-40B4-BE49-F238E27FC236}">
                <a16:creationId xmlns:a16="http://schemas.microsoft.com/office/drawing/2014/main" id="{1E94CB5C-8130-159B-FDEB-C95F36D75D0B}"/>
              </a:ext>
            </a:extLst>
          </p:cNvPr>
          <p:cNvSpPr>
            <a:spLocks noGrp="1"/>
          </p:cNvSpPr>
          <p:nvPr>
            <p:ph type="ftr" sz="quarter" idx="11"/>
          </p:nvPr>
        </p:nvSpPr>
        <p:spPr/>
        <p:txBody>
          <a:bodyPr/>
          <a:lstStyle/>
          <a:p>
            <a:pPr algn="l"/>
            <a:r>
              <a:rPr lang="en-US"/>
              <a:t>© 2026 Council on Dairy Cattle Breeding</a:t>
            </a:r>
            <a:endParaRPr lang="en-US" dirty="0"/>
          </a:p>
        </p:txBody>
      </p:sp>
      <p:pic>
        <p:nvPicPr>
          <p:cNvPr id="14" name="Graphic 13">
            <a:extLst>
              <a:ext uri="{FF2B5EF4-FFF2-40B4-BE49-F238E27FC236}">
                <a16:creationId xmlns:a16="http://schemas.microsoft.com/office/drawing/2014/main" id="{CCE6C1BB-6AA8-76FB-9C64-7F873774745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7056" y="23376"/>
            <a:ext cx="12124944" cy="6062472"/>
          </a:xfrm>
          <a:prstGeom prst="rect">
            <a:avLst/>
          </a:prstGeom>
        </p:spPr>
      </p:pic>
    </p:spTree>
    <p:extLst>
      <p:ext uri="{BB962C8B-B14F-4D97-AF65-F5344CB8AC3E}">
        <p14:creationId xmlns:p14="http://schemas.microsoft.com/office/powerpoint/2010/main" val="36267174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97479-6F6F-7040-DC88-B94D0DD5AA4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CE67574-F01B-9B5D-4014-7574AD6CCDE1}"/>
              </a:ext>
            </a:extLst>
          </p:cNvPr>
          <p:cNvSpPr>
            <a:spLocks noGrp="1"/>
          </p:cNvSpPr>
          <p:nvPr>
            <p:ph type="sldNum" sz="quarter" idx="12"/>
          </p:nvPr>
        </p:nvSpPr>
        <p:spPr/>
        <p:txBody>
          <a:bodyPr/>
          <a:lstStyle/>
          <a:p>
            <a:fld id="{35BB2C4C-083F-CC48-8D62-BEEA13CB9841}" type="slidenum">
              <a:rPr lang="en-US" smtClean="0"/>
              <a:pPr/>
              <a:t>15</a:t>
            </a:fld>
            <a:endParaRPr lang="en-US" dirty="0"/>
          </a:p>
        </p:txBody>
      </p:sp>
      <p:sp>
        <p:nvSpPr>
          <p:cNvPr id="5" name="Footer Placeholder 4">
            <a:extLst>
              <a:ext uri="{FF2B5EF4-FFF2-40B4-BE49-F238E27FC236}">
                <a16:creationId xmlns:a16="http://schemas.microsoft.com/office/drawing/2014/main" id="{D3DD3369-7787-2684-588E-8C2676878B9E}"/>
              </a:ext>
            </a:extLst>
          </p:cNvPr>
          <p:cNvSpPr>
            <a:spLocks noGrp="1"/>
          </p:cNvSpPr>
          <p:nvPr>
            <p:ph type="ftr" sz="quarter" idx="11"/>
          </p:nvPr>
        </p:nvSpPr>
        <p:spPr/>
        <p:txBody>
          <a:bodyPr/>
          <a:lstStyle/>
          <a:p>
            <a:pPr algn="l"/>
            <a:r>
              <a:rPr lang="en-US"/>
              <a:t>© 2026 Council on Dairy Cattle Breeding</a:t>
            </a:r>
            <a:endParaRPr lang="en-US" dirty="0"/>
          </a:p>
        </p:txBody>
      </p:sp>
      <p:sp>
        <p:nvSpPr>
          <p:cNvPr id="3" name="Title 2">
            <a:extLst>
              <a:ext uri="{FF2B5EF4-FFF2-40B4-BE49-F238E27FC236}">
                <a16:creationId xmlns:a16="http://schemas.microsoft.com/office/drawing/2014/main" id="{9659916F-1FA0-DB8B-022F-06C5DD79630F}"/>
              </a:ext>
            </a:extLst>
          </p:cNvPr>
          <p:cNvSpPr>
            <a:spLocks noGrp="1"/>
          </p:cNvSpPr>
          <p:nvPr>
            <p:ph type="title"/>
          </p:nvPr>
        </p:nvSpPr>
        <p:spPr>
          <a:xfrm>
            <a:off x="542460" y="805142"/>
            <a:ext cx="11107080" cy="1086051"/>
          </a:xfrm>
        </p:spPr>
        <p:txBody>
          <a:bodyPr>
            <a:normAutofit fontScale="90000"/>
          </a:bodyPr>
          <a:lstStyle/>
          <a:p>
            <a:r>
              <a:rPr lang="en-US" dirty="0"/>
              <a:t>Holstein chromosomes aren’t always best!</a:t>
            </a:r>
          </a:p>
        </p:txBody>
      </p:sp>
      <p:sp>
        <p:nvSpPr>
          <p:cNvPr id="9" name="Right Brace 8">
            <a:extLst>
              <a:ext uri="{FF2B5EF4-FFF2-40B4-BE49-F238E27FC236}">
                <a16:creationId xmlns:a16="http://schemas.microsoft.com/office/drawing/2014/main" id="{F4285D96-7416-771E-C745-D8A6D5CF5728}"/>
              </a:ext>
            </a:extLst>
          </p:cNvPr>
          <p:cNvSpPr/>
          <p:nvPr/>
        </p:nvSpPr>
        <p:spPr>
          <a:xfrm rot="5400000">
            <a:off x="4891534" y="221442"/>
            <a:ext cx="353543" cy="8608753"/>
          </a:xfrm>
          <a:prstGeom prst="rightBrace">
            <a:avLst>
              <a:gd name="adj1" fmla="val 0"/>
              <a:gd name="adj2" fmla="val 50000"/>
            </a:avLst>
          </a:prstGeom>
          <a:ln w="38100">
            <a:solidFill>
              <a:schemeClr val="accent3"/>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10" name="Right Brace 9">
            <a:extLst>
              <a:ext uri="{FF2B5EF4-FFF2-40B4-BE49-F238E27FC236}">
                <a16:creationId xmlns:a16="http://schemas.microsoft.com/office/drawing/2014/main" id="{C8B15347-884A-3E6E-DD88-441FAF5D80D2}"/>
              </a:ext>
            </a:extLst>
          </p:cNvPr>
          <p:cNvSpPr/>
          <p:nvPr/>
        </p:nvSpPr>
        <p:spPr>
          <a:xfrm rot="5400000">
            <a:off x="10283241" y="3826751"/>
            <a:ext cx="353543" cy="1398140"/>
          </a:xfrm>
          <a:prstGeom prst="rightBrace">
            <a:avLst>
              <a:gd name="adj1" fmla="val 0"/>
              <a:gd name="adj2" fmla="val 50000"/>
            </a:avLst>
          </a:prstGeom>
          <a:ln w="38100">
            <a:solidFill>
              <a:schemeClr val="accent3"/>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11" name="TextBox 10">
            <a:extLst>
              <a:ext uri="{FF2B5EF4-FFF2-40B4-BE49-F238E27FC236}">
                <a16:creationId xmlns:a16="http://schemas.microsoft.com/office/drawing/2014/main" id="{FF609F2E-F1CC-2225-70FD-6FD5FFB040E9}"/>
              </a:ext>
            </a:extLst>
          </p:cNvPr>
          <p:cNvSpPr txBox="1"/>
          <p:nvPr/>
        </p:nvSpPr>
        <p:spPr>
          <a:xfrm>
            <a:off x="4369235" y="4660399"/>
            <a:ext cx="1398140" cy="461665"/>
          </a:xfrm>
          <a:prstGeom prst="rect">
            <a:avLst/>
          </a:prstGeom>
          <a:noFill/>
        </p:spPr>
        <p:txBody>
          <a:bodyPr wrap="none" rtlCol="0">
            <a:spAutoFit/>
          </a:bodyPr>
          <a:lstStyle/>
          <a:p>
            <a:r>
              <a:rPr lang="en-US" sz="2400" b="1" dirty="0">
                <a:solidFill>
                  <a:schemeClr val="accent3"/>
                </a:solidFill>
              </a:rPr>
              <a:t>Holstein</a:t>
            </a:r>
          </a:p>
        </p:txBody>
      </p:sp>
      <p:sp>
        <p:nvSpPr>
          <p:cNvPr id="13" name="TextBox 12">
            <a:extLst>
              <a:ext uri="{FF2B5EF4-FFF2-40B4-BE49-F238E27FC236}">
                <a16:creationId xmlns:a16="http://schemas.microsoft.com/office/drawing/2014/main" id="{36EED3ED-A4E3-8E2C-A727-6942775F8746}"/>
              </a:ext>
            </a:extLst>
          </p:cNvPr>
          <p:cNvSpPr txBox="1"/>
          <p:nvPr/>
        </p:nvSpPr>
        <p:spPr>
          <a:xfrm>
            <a:off x="9834435" y="4702591"/>
            <a:ext cx="1398140" cy="461665"/>
          </a:xfrm>
          <a:prstGeom prst="rect">
            <a:avLst/>
          </a:prstGeom>
          <a:noFill/>
        </p:spPr>
        <p:txBody>
          <a:bodyPr wrap="none" rtlCol="0">
            <a:spAutoFit/>
          </a:bodyPr>
          <a:lstStyle/>
          <a:p>
            <a:r>
              <a:rPr lang="en-US" sz="2400" b="1" dirty="0">
                <a:solidFill>
                  <a:schemeClr val="accent3"/>
                </a:solidFill>
              </a:rPr>
              <a:t>Holstein</a:t>
            </a:r>
          </a:p>
        </p:txBody>
      </p:sp>
      <p:sp>
        <p:nvSpPr>
          <p:cNvPr id="14" name="TextBox 13">
            <a:extLst>
              <a:ext uri="{FF2B5EF4-FFF2-40B4-BE49-F238E27FC236}">
                <a16:creationId xmlns:a16="http://schemas.microsoft.com/office/drawing/2014/main" id="{9EEC47F3-325D-FA53-F36F-482C6BB26897}"/>
              </a:ext>
            </a:extLst>
          </p:cNvPr>
          <p:cNvSpPr txBox="1"/>
          <p:nvPr/>
        </p:nvSpPr>
        <p:spPr>
          <a:xfrm>
            <a:off x="9003640" y="5391436"/>
            <a:ext cx="1162498" cy="461665"/>
          </a:xfrm>
          <a:prstGeom prst="rect">
            <a:avLst/>
          </a:prstGeom>
          <a:noFill/>
        </p:spPr>
        <p:txBody>
          <a:bodyPr wrap="none" rtlCol="0">
            <a:spAutoFit/>
          </a:bodyPr>
          <a:lstStyle/>
          <a:p>
            <a:r>
              <a:rPr lang="en-US" sz="2400" b="1" dirty="0">
                <a:solidFill>
                  <a:schemeClr val="accent2"/>
                </a:solidFill>
              </a:rPr>
              <a:t>Jersey</a:t>
            </a:r>
          </a:p>
        </p:txBody>
      </p:sp>
      <p:sp>
        <p:nvSpPr>
          <p:cNvPr id="15" name="TextBox 14">
            <a:extLst>
              <a:ext uri="{FF2B5EF4-FFF2-40B4-BE49-F238E27FC236}">
                <a16:creationId xmlns:a16="http://schemas.microsoft.com/office/drawing/2014/main" id="{32E9E1DB-C6B3-F9EA-1D12-8EBA9B33445C}"/>
              </a:ext>
            </a:extLst>
          </p:cNvPr>
          <p:cNvSpPr txBox="1"/>
          <p:nvPr/>
        </p:nvSpPr>
        <p:spPr>
          <a:xfrm>
            <a:off x="10533505" y="6017793"/>
            <a:ext cx="1604927" cy="461665"/>
          </a:xfrm>
          <a:prstGeom prst="rect">
            <a:avLst/>
          </a:prstGeom>
          <a:noFill/>
        </p:spPr>
        <p:txBody>
          <a:bodyPr wrap="none" rtlCol="0">
            <a:spAutoFit/>
          </a:bodyPr>
          <a:lstStyle/>
          <a:p>
            <a:r>
              <a:rPr lang="en-US" sz="2400" b="1" dirty="0">
                <a:solidFill>
                  <a:schemeClr val="tx2"/>
                </a:solidFill>
              </a:rPr>
              <a:t>Guernsey</a:t>
            </a:r>
          </a:p>
        </p:txBody>
      </p:sp>
      <p:cxnSp>
        <p:nvCxnSpPr>
          <p:cNvPr id="17" name="Straight Arrow Connector 16">
            <a:extLst>
              <a:ext uri="{FF2B5EF4-FFF2-40B4-BE49-F238E27FC236}">
                <a16:creationId xmlns:a16="http://schemas.microsoft.com/office/drawing/2014/main" id="{6D2D10C0-C5A0-D507-0723-EF9CEE856C9A}"/>
              </a:ext>
            </a:extLst>
          </p:cNvPr>
          <p:cNvCxnSpPr>
            <a:stCxn id="14" idx="0"/>
          </p:cNvCxnSpPr>
          <p:nvPr/>
        </p:nvCxnSpPr>
        <p:spPr>
          <a:xfrm flipV="1">
            <a:off x="9584889" y="4225950"/>
            <a:ext cx="0" cy="1165486"/>
          </a:xfrm>
          <a:prstGeom prst="straightConnector1">
            <a:avLst/>
          </a:prstGeom>
          <a:ln w="38100">
            <a:solidFill>
              <a:schemeClr val="accent2"/>
            </a:solidFill>
            <a:tailEnd type="stealth" w="lg" len="lg"/>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9D6D1560-30EB-B831-BD69-CEE71DFB620A}"/>
              </a:ext>
            </a:extLst>
          </p:cNvPr>
          <p:cNvCxnSpPr>
            <a:cxnSpLocks/>
          </p:cNvCxnSpPr>
          <p:nvPr/>
        </p:nvCxnSpPr>
        <p:spPr>
          <a:xfrm flipV="1">
            <a:off x="11393810" y="4225950"/>
            <a:ext cx="0" cy="1791843"/>
          </a:xfrm>
          <a:prstGeom prst="straightConnector1">
            <a:avLst/>
          </a:prstGeom>
          <a:ln w="38100">
            <a:solidFill>
              <a:schemeClr val="tx2"/>
            </a:solidFill>
            <a:tailEnd type="stealth" w="lg" len="lg"/>
          </a:ln>
        </p:spPr>
        <p:style>
          <a:lnRef idx="2">
            <a:schemeClr val="accent1"/>
          </a:lnRef>
          <a:fillRef idx="0">
            <a:schemeClr val="accent1"/>
          </a:fillRef>
          <a:effectRef idx="1">
            <a:schemeClr val="accent1"/>
          </a:effectRef>
          <a:fontRef idx="minor">
            <a:schemeClr val="tx1"/>
          </a:fontRef>
        </p:style>
      </p:cxnSp>
      <p:pic>
        <p:nvPicPr>
          <p:cNvPr id="35" name="Graphic 34">
            <a:extLst>
              <a:ext uri="{FF2B5EF4-FFF2-40B4-BE49-F238E27FC236}">
                <a16:creationId xmlns:a16="http://schemas.microsoft.com/office/drawing/2014/main" id="{8A06EDB6-EE83-F9E2-3D55-638DD634668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7235" y="1839366"/>
            <a:ext cx="11932921" cy="2386584"/>
          </a:xfrm>
          <a:prstGeom prst="rect">
            <a:avLst/>
          </a:prstGeom>
        </p:spPr>
      </p:pic>
    </p:spTree>
    <p:extLst>
      <p:ext uri="{BB962C8B-B14F-4D97-AF65-F5344CB8AC3E}">
        <p14:creationId xmlns:p14="http://schemas.microsoft.com/office/powerpoint/2010/main" val="9975503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31EC387-D0CA-29AB-158F-7088AAA6CE24}"/>
              </a:ext>
            </a:extLst>
          </p:cNvPr>
          <p:cNvSpPr>
            <a:spLocks noGrp="1"/>
          </p:cNvSpPr>
          <p:nvPr>
            <p:ph type="title"/>
          </p:nvPr>
        </p:nvSpPr>
        <p:spPr/>
        <p:txBody>
          <a:bodyPr/>
          <a:lstStyle/>
          <a:p>
            <a:r>
              <a:rPr lang="en-US" dirty="0"/>
              <a:t>What’s changed since 2010?</a:t>
            </a:r>
          </a:p>
        </p:txBody>
      </p:sp>
      <p:sp>
        <p:nvSpPr>
          <p:cNvPr id="7" name="Content Placeholder 6">
            <a:extLst>
              <a:ext uri="{FF2B5EF4-FFF2-40B4-BE49-F238E27FC236}">
                <a16:creationId xmlns:a16="http://schemas.microsoft.com/office/drawing/2014/main" id="{D6C55823-58F7-B4AB-C1E8-319EF49AE884}"/>
              </a:ext>
            </a:extLst>
          </p:cNvPr>
          <p:cNvSpPr>
            <a:spLocks noGrp="1"/>
          </p:cNvSpPr>
          <p:nvPr>
            <p:ph sz="half" idx="1"/>
          </p:nvPr>
        </p:nvSpPr>
        <p:spPr/>
        <p:txBody>
          <a:bodyPr>
            <a:normAutofit lnSpcReduction="10000"/>
          </a:bodyPr>
          <a:lstStyle/>
          <a:p>
            <a:r>
              <a:rPr lang="en-US" dirty="0"/>
              <a:t>Substantially more data are available.</a:t>
            </a:r>
          </a:p>
          <a:p>
            <a:r>
              <a:rPr lang="en-US" dirty="0"/>
              <a:t>Chromosome 14 no longer dominates the others.</a:t>
            </a:r>
          </a:p>
          <a:p>
            <a:r>
              <a:rPr lang="en-US" dirty="0"/>
              <a:t> Chromosome 5 is growing in importance.</a:t>
            </a:r>
          </a:p>
          <a:p>
            <a:r>
              <a:rPr lang="en-US" dirty="0"/>
              <a:t>The pseudo-autosomal region accounts for much smaller effects, on average.</a:t>
            </a:r>
          </a:p>
        </p:txBody>
      </p:sp>
      <p:pic>
        <p:nvPicPr>
          <p:cNvPr id="10" name="Content Placeholder 9">
            <a:extLst>
              <a:ext uri="{FF2B5EF4-FFF2-40B4-BE49-F238E27FC236}">
                <a16:creationId xmlns:a16="http://schemas.microsoft.com/office/drawing/2014/main" id="{F65985FE-895A-BF6A-B614-C0BD012C9EBE}"/>
              </a:ext>
            </a:extLst>
          </p:cNvPr>
          <p:cNvPicPr>
            <a:picLocks noGrp="1" noChangeAspect="1"/>
          </p:cNvPicPr>
          <p:nvPr>
            <p:ph sz="half" idx="2"/>
          </p:nvPr>
        </p:nvPicPr>
        <p:blipFill>
          <a:blip r:embed="rId2"/>
          <a:srcRect l="16514" t="23488" r="18906" b="17902"/>
          <a:stretch>
            <a:fillRect/>
          </a:stretch>
        </p:blipFill>
        <p:spPr>
          <a:xfrm>
            <a:off x="6096000" y="2346325"/>
            <a:ext cx="5961710" cy="3043446"/>
          </a:xfrm>
          <a:prstGeom prst="rect">
            <a:avLst/>
          </a:prstGeom>
        </p:spPr>
      </p:pic>
      <p:sp>
        <p:nvSpPr>
          <p:cNvPr id="4" name="Slide Number Placeholder 3">
            <a:extLst>
              <a:ext uri="{FF2B5EF4-FFF2-40B4-BE49-F238E27FC236}">
                <a16:creationId xmlns:a16="http://schemas.microsoft.com/office/drawing/2014/main" id="{9F6536FF-723F-3A69-6154-0CA35141105F}"/>
              </a:ext>
            </a:extLst>
          </p:cNvPr>
          <p:cNvSpPr>
            <a:spLocks noGrp="1"/>
          </p:cNvSpPr>
          <p:nvPr>
            <p:ph type="sldNum" sz="quarter" idx="12"/>
          </p:nvPr>
        </p:nvSpPr>
        <p:spPr/>
        <p:txBody>
          <a:bodyPr/>
          <a:lstStyle/>
          <a:p>
            <a:fld id="{35BB2C4C-083F-CC48-8D62-BEEA13CB9841}" type="slidenum">
              <a:rPr lang="en-US" smtClean="0"/>
              <a:pPr/>
              <a:t>16</a:t>
            </a:fld>
            <a:endParaRPr lang="en-US" dirty="0"/>
          </a:p>
        </p:txBody>
      </p:sp>
      <p:sp>
        <p:nvSpPr>
          <p:cNvPr id="5" name="Footer Placeholder 4">
            <a:extLst>
              <a:ext uri="{FF2B5EF4-FFF2-40B4-BE49-F238E27FC236}">
                <a16:creationId xmlns:a16="http://schemas.microsoft.com/office/drawing/2014/main" id="{3E8E3763-ED13-2A62-1504-443A7EA6F1E7}"/>
              </a:ext>
            </a:extLst>
          </p:cNvPr>
          <p:cNvSpPr>
            <a:spLocks noGrp="1"/>
          </p:cNvSpPr>
          <p:nvPr>
            <p:ph type="ftr" sz="quarter" idx="11"/>
          </p:nvPr>
        </p:nvSpPr>
        <p:spPr/>
        <p:txBody>
          <a:bodyPr/>
          <a:lstStyle/>
          <a:p>
            <a:pPr algn="l"/>
            <a:r>
              <a:rPr lang="en-US"/>
              <a:t>© 2026 Council on Dairy Cattle Breeding</a:t>
            </a:r>
            <a:endParaRPr lang="en-US" dirty="0"/>
          </a:p>
        </p:txBody>
      </p:sp>
      <p:sp>
        <p:nvSpPr>
          <p:cNvPr id="11" name="TextBox 10">
            <a:extLst>
              <a:ext uri="{FF2B5EF4-FFF2-40B4-BE49-F238E27FC236}">
                <a16:creationId xmlns:a16="http://schemas.microsoft.com/office/drawing/2014/main" id="{4A9554A9-DA61-F94D-AAAE-EACEFC420F2C}"/>
              </a:ext>
            </a:extLst>
          </p:cNvPr>
          <p:cNvSpPr txBox="1"/>
          <p:nvPr/>
        </p:nvSpPr>
        <p:spPr>
          <a:xfrm>
            <a:off x="6172202" y="5389771"/>
            <a:ext cx="5728250" cy="646331"/>
          </a:xfrm>
          <a:prstGeom prst="rect">
            <a:avLst/>
          </a:prstGeom>
          <a:noFill/>
        </p:spPr>
        <p:txBody>
          <a:bodyPr wrap="square" rtlCol="0">
            <a:spAutoFit/>
          </a:bodyPr>
          <a:lstStyle/>
          <a:p>
            <a:r>
              <a:rPr lang="en-US" b="1" dirty="0"/>
              <a:t>Figure 5</a:t>
            </a:r>
            <a:r>
              <a:rPr lang="en-US" dirty="0"/>
              <a:t> from Cole and VanRaden (2011) showing a Holstein with a potential EBV for NM$ of $7,515.</a:t>
            </a:r>
          </a:p>
        </p:txBody>
      </p:sp>
    </p:spTree>
    <p:extLst>
      <p:ext uri="{BB962C8B-B14F-4D97-AF65-F5344CB8AC3E}">
        <p14:creationId xmlns:p14="http://schemas.microsoft.com/office/powerpoint/2010/main" val="1394866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B72B6A6-0522-B3AB-3745-F6DB2B97CB83}"/>
              </a:ext>
            </a:extLst>
          </p:cNvPr>
          <p:cNvSpPr>
            <a:spLocks noGrp="1"/>
          </p:cNvSpPr>
          <p:nvPr>
            <p:ph type="title"/>
          </p:nvPr>
        </p:nvSpPr>
        <p:spPr/>
        <p:txBody>
          <a:bodyPr/>
          <a:lstStyle/>
          <a:p>
            <a:r>
              <a:rPr lang="en-US" dirty="0"/>
              <a:t>Discussion and conclusions</a:t>
            </a:r>
          </a:p>
        </p:txBody>
      </p:sp>
      <p:sp>
        <p:nvSpPr>
          <p:cNvPr id="7" name="Text Placeholder 6">
            <a:extLst>
              <a:ext uri="{FF2B5EF4-FFF2-40B4-BE49-F238E27FC236}">
                <a16:creationId xmlns:a16="http://schemas.microsoft.com/office/drawing/2014/main" id="{872B21D9-DCA2-1BB6-165C-4D857336CD9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5BD58C6-EE30-EF9B-6E6E-5C2BD3309454}"/>
              </a:ext>
            </a:extLst>
          </p:cNvPr>
          <p:cNvSpPr>
            <a:spLocks noGrp="1"/>
          </p:cNvSpPr>
          <p:nvPr>
            <p:ph type="sldNum" sz="quarter" idx="12"/>
          </p:nvPr>
        </p:nvSpPr>
        <p:spPr/>
        <p:txBody>
          <a:bodyPr/>
          <a:lstStyle/>
          <a:p>
            <a:fld id="{35BB2C4C-083F-CC48-8D62-BEEA13CB9841}" type="slidenum">
              <a:rPr lang="en-US" smtClean="0"/>
              <a:pPr/>
              <a:t>17</a:t>
            </a:fld>
            <a:endParaRPr lang="en-US" dirty="0"/>
          </a:p>
        </p:txBody>
      </p:sp>
      <p:sp>
        <p:nvSpPr>
          <p:cNvPr id="5" name="Footer Placeholder 4">
            <a:extLst>
              <a:ext uri="{FF2B5EF4-FFF2-40B4-BE49-F238E27FC236}">
                <a16:creationId xmlns:a16="http://schemas.microsoft.com/office/drawing/2014/main" id="{90107756-56DC-C9AE-5372-D6B67A2E1AB5}"/>
              </a:ext>
            </a:extLst>
          </p:cNvPr>
          <p:cNvSpPr>
            <a:spLocks noGrp="1"/>
          </p:cNvSpPr>
          <p:nvPr>
            <p:ph type="ftr" sz="quarter" idx="11"/>
          </p:nvPr>
        </p:nvSpPr>
        <p:spPr/>
        <p:txBody>
          <a:bodyPr/>
          <a:lstStyle/>
          <a:p>
            <a:pPr algn="l"/>
            <a:r>
              <a:rPr lang="en-US"/>
              <a:t>© 2026 Council on Dairy Cattle Breeding</a:t>
            </a:r>
            <a:endParaRPr lang="en-US" dirty="0"/>
          </a:p>
        </p:txBody>
      </p:sp>
    </p:spTree>
    <p:extLst>
      <p:ext uri="{BB962C8B-B14F-4D97-AF65-F5344CB8AC3E}">
        <p14:creationId xmlns:p14="http://schemas.microsoft.com/office/powerpoint/2010/main" val="11012187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C05D5B0-0BB5-89E3-EAC0-FBECD41C9ED3}"/>
              </a:ext>
            </a:extLst>
          </p:cNvPr>
          <p:cNvSpPr>
            <a:spLocks noGrp="1"/>
          </p:cNvSpPr>
          <p:nvPr>
            <p:ph type="title"/>
          </p:nvPr>
        </p:nvSpPr>
        <p:spPr/>
        <p:txBody>
          <a:bodyPr/>
          <a:lstStyle/>
          <a:p>
            <a:r>
              <a:rPr lang="en-US" dirty="0"/>
              <a:t>Discussion</a:t>
            </a:r>
          </a:p>
        </p:txBody>
      </p:sp>
      <p:sp>
        <p:nvSpPr>
          <p:cNvPr id="7" name="Content Placeholder 6">
            <a:extLst>
              <a:ext uri="{FF2B5EF4-FFF2-40B4-BE49-F238E27FC236}">
                <a16:creationId xmlns:a16="http://schemas.microsoft.com/office/drawing/2014/main" id="{8017E5C0-EAA5-53DE-80A0-0A498481DD0A}"/>
              </a:ext>
            </a:extLst>
          </p:cNvPr>
          <p:cNvSpPr>
            <a:spLocks noGrp="1"/>
          </p:cNvSpPr>
          <p:nvPr>
            <p:ph idx="1"/>
          </p:nvPr>
        </p:nvSpPr>
        <p:spPr>
          <a:xfrm>
            <a:off x="542459" y="2346325"/>
            <a:ext cx="10997499" cy="3798833"/>
          </a:xfrm>
        </p:spPr>
        <p:txBody>
          <a:bodyPr>
            <a:normAutofit/>
          </a:bodyPr>
          <a:lstStyle/>
          <a:p>
            <a:r>
              <a:rPr lang="en-US" dirty="0"/>
              <a:t>These results suggest substantial additional selection gains are achievable in all breeds with US genomic evaluations.</a:t>
            </a:r>
          </a:p>
          <a:p>
            <a:r>
              <a:rPr lang="en-US" dirty="0"/>
              <a:t>Gains may not be additive as populations approach selection limits.</a:t>
            </a:r>
          </a:p>
          <a:p>
            <a:r>
              <a:rPr lang="en-US" dirty="0"/>
              <a:t>Physiological constraints may limit progress:</a:t>
            </a:r>
          </a:p>
          <a:p>
            <a:pPr lvl="1"/>
            <a:r>
              <a:rPr lang="en-US" b="1" dirty="0"/>
              <a:t>Nutritional requirements</a:t>
            </a:r>
            <a:r>
              <a:rPr lang="en-US" dirty="0"/>
              <a:t> may exceed intake capacity or economically viable rations</a:t>
            </a:r>
          </a:p>
          <a:p>
            <a:pPr lvl="1"/>
            <a:r>
              <a:rPr lang="en-US" b="1" dirty="0"/>
              <a:t>Homeostasis</a:t>
            </a:r>
            <a:r>
              <a:rPr lang="en-US" dirty="0"/>
              <a:t> may be disrupted, particularly capacity to maintain body temperature</a:t>
            </a:r>
          </a:p>
          <a:p>
            <a:pPr lvl="1"/>
            <a:r>
              <a:rPr lang="en-US" dirty="0"/>
              <a:t>Genetic and phenotypic correlations assume </a:t>
            </a:r>
            <a:r>
              <a:rPr lang="en-US" b="1" dirty="0"/>
              <a:t>linearity</a:t>
            </a:r>
            <a:r>
              <a:rPr lang="en-US" dirty="0"/>
              <a:t> which may not hold</a:t>
            </a:r>
          </a:p>
        </p:txBody>
      </p:sp>
      <p:sp>
        <p:nvSpPr>
          <p:cNvPr id="4" name="Slide Number Placeholder 3">
            <a:extLst>
              <a:ext uri="{FF2B5EF4-FFF2-40B4-BE49-F238E27FC236}">
                <a16:creationId xmlns:a16="http://schemas.microsoft.com/office/drawing/2014/main" id="{F9BD0C05-516B-43B7-D711-A74797E1A9F3}"/>
              </a:ext>
            </a:extLst>
          </p:cNvPr>
          <p:cNvSpPr>
            <a:spLocks noGrp="1"/>
          </p:cNvSpPr>
          <p:nvPr>
            <p:ph type="sldNum" sz="quarter" idx="12"/>
          </p:nvPr>
        </p:nvSpPr>
        <p:spPr/>
        <p:txBody>
          <a:bodyPr/>
          <a:lstStyle/>
          <a:p>
            <a:fld id="{35BB2C4C-083F-CC48-8D62-BEEA13CB9841}" type="slidenum">
              <a:rPr lang="en-US" smtClean="0"/>
              <a:pPr/>
              <a:t>18</a:t>
            </a:fld>
            <a:endParaRPr lang="en-US" dirty="0"/>
          </a:p>
        </p:txBody>
      </p:sp>
      <p:sp>
        <p:nvSpPr>
          <p:cNvPr id="5" name="Footer Placeholder 4">
            <a:extLst>
              <a:ext uri="{FF2B5EF4-FFF2-40B4-BE49-F238E27FC236}">
                <a16:creationId xmlns:a16="http://schemas.microsoft.com/office/drawing/2014/main" id="{72E2DC6F-E0C9-1EF7-238A-274181F50F8A}"/>
              </a:ext>
            </a:extLst>
          </p:cNvPr>
          <p:cNvSpPr>
            <a:spLocks noGrp="1"/>
          </p:cNvSpPr>
          <p:nvPr>
            <p:ph type="ftr" sz="quarter" idx="11"/>
          </p:nvPr>
        </p:nvSpPr>
        <p:spPr/>
        <p:txBody>
          <a:bodyPr/>
          <a:lstStyle/>
          <a:p>
            <a:pPr algn="l"/>
            <a:r>
              <a:rPr lang="en-US"/>
              <a:t>© 2026 Council on Dairy Cattle Breeding</a:t>
            </a:r>
            <a:endParaRPr lang="en-US" dirty="0"/>
          </a:p>
        </p:txBody>
      </p:sp>
    </p:spTree>
    <p:extLst>
      <p:ext uri="{BB962C8B-B14F-4D97-AF65-F5344CB8AC3E}">
        <p14:creationId xmlns:p14="http://schemas.microsoft.com/office/powerpoint/2010/main" val="42134246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54FD4FF-D6EE-1B76-A1D2-CA5939FB4D6F}"/>
              </a:ext>
            </a:extLst>
          </p:cNvPr>
          <p:cNvSpPr>
            <a:spLocks noGrp="1"/>
          </p:cNvSpPr>
          <p:nvPr>
            <p:ph type="title"/>
          </p:nvPr>
        </p:nvSpPr>
        <p:spPr/>
        <p:txBody>
          <a:bodyPr>
            <a:normAutofit fontScale="90000"/>
          </a:bodyPr>
          <a:lstStyle/>
          <a:p>
            <a:r>
              <a:rPr lang="en-US" dirty="0"/>
              <a:t>“When the pure breeds finally reach equilibrium between the production of heterozygosis by mutations and the loss of heterozygosis because the effective number of animals in the breed is small, it is possible that the pure breed may support only a few scores of unfixed loci.”</a:t>
            </a:r>
          </a:p>
        </p:txBody>
      </p:sp>
      <p:sp>
        <p:nvSpPr>
          <p:cNvPr id="9" name="Text Placeholder 8">
            <a:extLst>
              <a:ext uri="{FF2B5EF4-FFF2-40B4-BE49-F238E27FC236}">
                <a16:creationId xmlns:a16="http://schemas.microsoft.com/office/drawing/2014/main" id="{9698F58D-AB46-A7B8-83B4-8DAA3B249EA6}"/>
              </a:ext>
            </a:extLst>
          </p:cNvPr>
          <p:cNvSpPr>
            <a:spLocks noGrp="1"/>
          </p:cNvSpPr>
          <p:nvPr>
            <p:ph type="body" idx="1"/>
          </p:nvPr>
        </p:nvSpPr>
        <p:spPr/>
        <p:txBody>
          <a:bodyPr/>
          <a:lstStyle/>
          <a:p>
            <a:r>
              <a:rPr lang="en-US" dirty="0"/>
              <a:t>J.L. Lush (1945)</a:t>
            </a:r>
          </a:p>
        </p:txBody>
      </p:sp>
      <p:sp>
        <p:nvSpPr>
          <p:cNvPr id="4" name="Slide Number Placeholder 3">
            <a:extLst>
              <a:ext uri="{FF2B5EF4-FFF2-40B4-BE49-F238E27FC236}">
                <a16:creationId xmlns:a16="http://schemas.microsoft.com/office/drawing/2014/main" id="{9A2A217A-FE71-8915-4646-4C9D3C290AEA}"/>
              </a:ext>
            </a:extLst>
          </p:cNvPr>
          <p:cNvSpPr>
            <a:spLocks noGrp="1"/>
          </p:cNvSpPr>
          <p:nvPr>
            <p:ph type="sldNum" sz="quarter" idx="12"/>
          </p:nvPr>
        </p:nvSpPr>
        <p:spPr/>
        <p:txBody>
          <a:bodyPr/>
          <a:lstStyle/>
          <a:p>
            <a:fld id="{35BB2C4C-083F-CC48-8D62-BEEA13CB9841}" type="slidenum">
              <a:rPr lang="en-US" smtClean="0"/>
              <a:pPr/>
              <a:t>19</a:t>
            </a:fld>
            <a:endParaRPr lang="en-US" dirty="0"/>
          </a:p>
        </p:txBody>
      </p:sp>
      <p:sp>
        <p:nvSpPr>
          <p:cNvPr id="5" name="Footer Placeholder 4">
            <a:extLst>
              <a:ext uri="{FF2B5EF4-FFF2-40B4-BE49-F238E27FC236}">
                <a16:creationId xmlns:a16="http://schemas.microsoft.com/office/drawing/2014/main" id="{77FE5A84-0EBF-7815-831C-AFDE40B326D2}"/>
              </a:ext>
            </a:extLst>
          </p:cNvPr>
          <p:cNvSpPr>
            <a:spLocks noGrp="1"/>
          </p:cNvSpPr>
          <p:nvPr>
            <p:ph type="ftr" sz="quarter" idx="11"/>
          </p:nvPr>
        </p:nvSpPr>
        <p:spPr/>
        <p:txBody>
          <a:bodyPr/>
          <a:lstStyle/>
          <a:p>
            <a:pPr algn="l"/>
            <a:r>
              <a:rPr lang="en-US"/>
              <a:t>© 2026 Council on Dairy Cattle Breeding</a:t>
            </a:r>
            <a:endParaRPr lang="en-US" dirty="0"/>
          </a:p>
        </p:txBody>
      </p:sp>
    </p:spTree>
    <p:extLst>
      <p:ext uri="{BB962C8B-B14F-4D97-AF65-F5344CB8AC3E}">
        <p14:creationId xmlns:p14="http://schemas.microsoft.com/office/powerpoint/2010/main" val="3189341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0"/>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05E"/>
              </a:buClr>
              <a:buSzPts val="4400"/>
              <a:buFont typeface="Arial"/>
              <a:buNone/>
            </a:pPr>
            <a:r>
              <a:rPr lang="en-US" dirty="0"/>
              <a:t>Topics</a:t>
            </a:r>
            <a:endParaRPr dirty="0"/>
          </a:p>
        </p:txBody>
      </p:sp>
      <p:sp>
        <p:nvSpPr>
          <p:cNvPr id="126" name="Google Shape;126;p20"/>
          <p:cNvSpPr txBox="1">
            <a:spLocks noGrp="1"/>
          </p:cNvSpPr>
          <p:nvPr>
            <p:ph idx="1"/>
          </p:nvPr>
        </p:nvSpPr>
        <p:spPr>
          <a:prstGeom prst="rect">
            <a:avLst/>
          </a:prstGeom>
          <a:noFill/>
          <a:ln>
            <a:noFill/>
          </a:ln>
        </p:spPr>
        <p:txBody>
          <a:bodyPr spcFirstLastPara="1" wrap="square" lIns="91425" tIns="45700" rIns="91425" bIns="45700" anchor="t" anchorCtr="0">
            <a:normAutofit/>
          </a:bodyPr>
          <a:lstStyle/>
          <a:p>
            <a:pPr marL="457200" lvl="0" indent="-342900" algn="l" rtl="0">
              <a:spcBef>
                <a:spcPts val="0"/>
              </a:spcBef>
              <a:spcAft>
                <a:spcPts val="0"/>
              </a:spcAft>
              <a:buClr>
                <a:schemeClr val="dk1"/>
              </a:buClr>
              <a:buSzPts val="1800"/>
              <a:buChar char="►"/>
            </a:pPr>
            <a:r>
              <a:rPr lang="en-US" dirty="0"/>
              <a:t>Materials and methods</a:t>
            </a:r>
          </a:p>
          <a:p>
            <a:pPr marL="457200" lvl="0" indent="-342900" algn="l" rtl="0">
              <a:spcBef>
                <a:spcPts val="0"/>
              </a:spcBef>
              <a:spcAft>
                <a:spcPts val="0"/>
              </a:spcAft>
              <a:buClr>
                <a:schemeClr val="dk1"/>
              </a:buClr>
              <a:buSzPts val="1800"/>
              <a:buChar char="►"/>
            </a:pPr>
            <a:r>
              <a:rPr lang="en-US" dirty="0"/>
              <a:t>Estimated selection limits</a:t>
            </a:r>
          </a:p>
          <a:p>
            <a:pPr marL="457200" lvl="0" indent="-342900" algn="l" rtl="0">
              <a:spcBef>
                <a:spcPts val="0"/>
              </a:spcBef>
              <a:spcAft>
                <a:spcPts val="0"/>
              </a:spcAft>
              <a:buClr>
                <a:schemeClr val="dk1"/>
              </a:buClr>
              <a:buSzPts val="1800"/>
              <a:buChar char="►"/>
            </a:pPr>
            <a:r>
              <a:rPr lang="en-US" dirty="0"/>
              <a:t>What’s the best animal we can make?</a:t>
            </a:r>
          </a:p>
          <a:p>
            <a:pPr marL="457200" lvl="0" indent="-342900" algn="l" rtl="0">
              <a:spcBef>
                <a:spcPts val="0"/>
              </a:spcBef>
              <a:spcAft>
                <a:spcPts val="0"/>
              </a:spcAft>
              <a:buClr>
                <a:schemeClr val="dk1"/>
              </a:buClr>
              <a:buSzPts val="1800"/>
              <a:buChar char="►"/>
            </a:pPr>
            <a:r>
              <a:rPr lang="en-US" dirty="0"/>
              <a:t>Discussion and conclusions</a:t>
            </a:r>
            <a:endParaRPr dirty="0"/>
          </a:p>
        </p:txBody>
      </p:sp>
      <p:sp>
        <p:nvSpPr>
          <p:cNvPr id="127" name="Google Shape;127;p20"/>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BD155-80D1-2A09-9928-F3B25295987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A8EEA7C-6E9C-6B7E-9ED2-610F46AE0525}"/>
              </a:ext>
            </a:extLst>
          </p:cNvPr>
          <p:cNvSpPr>
            <a:spLocks noGrp="1"/>
          </p:cNvSpPr>
          <p:nvPr>
            <p:ph type="title"/>
          </p:nvPr>
        </p:nvSpPr>
        <p:spPr/>
        <p:txBody>
          <a:bodyPr/>
          <a:lstStyle/>
          <a:p>
            <a:r>
              <a:rPr lang="en-US" dirty="0"/>
              <a:t>Conclusions</a:t>
            </a:r>
          </a:p>
        </p:txBody>
      </p:sp>
      <p:sp>
        <p:nvSpPr>
          <p:cNvPr id="7" name="Content Placeholder 6">
            <a:extLst>
              <a:ext uri="{FF2B5EF4-FFF2-40B4-BE49-F238E27FC236}">
                <a16:creationId xmlns:a16="http://schemas.microsoft.com/office/drawing/2014/main" id="{57E00298-5D63-0C64-7715-84CF7206C408}"/>
              </a:ext>
            </a:extLst>
          </p:cNvPr>
          <p:cNvSpPr>
            <a:spLocks noGrp="1"/>
          </p:cNvSpPr>
          <p:nvPr>
            <p:ph idx="1"/>
          </p:nvPr>
        </p:nvSpPr>
        <p:spPr/>
        <p:txBody>
          <a:bodyPr>
            <a:normAutofit/>
          </a:bodyPr>
          <a:lstStyle/>
          <a:p>
            <a:r>
              <a:rPr lang="en-US" dirty="0"/>
              <a:t>Selection limits for BS, HO, and JE are similar to results of Cole and VanRaden (2011) .</a:t>
            </a:r>
          </a:p>
          <a:p>
            <a:r>
              <a:rPr lang="en-US" dirty="0"/>
              <a:t>Selection limits for AY and GU reflect fewer segregations and reduced opportunities to create outlier haplotypes.</a:t>
            </a:r>
          </a:p>
          <a:p>
            <a:r>
              <a:rPr lang="en-US" dirty="0"/>
              <a:t>Bounds on achievable EBV range from an average of 3.45 for SL</a:t>
            </a:r>
            <a:r>
              <a:rPr lang="en-US" baseline="-25000" dirty="0"/>
              <a:t>L</a:t>
            </a:r>
            <a:r>
              <a:rPr lang="en-US" dirty="0"/>
              <a:t> to 7.44 for SL</a:t>
            </a:r>
            <a:r>
              <a:rPr lang="en-US" baseline="-25000" dirty="0"/>
              <a:t>U</a:t>
            </a:r>
            <a:r>
              <a:rPr lang="en-US" dirty="0"/>
              <a:t>.</a:t>
            </a:r>
          </a:p>
          <a:p>
            <a:r>
              <a:rPr lang="en-US" dirty="0"/>
              <a:t>Substantial opportunity for genetic progress remains in the US dairy cattle population.</a:t>
            </a:r>
          </a:p>
        </p:txBody>
      </p:sp>
    </p:spTree>
    <p:extLst>
      <p:ext uri="{BB962C8B-B14F-4D97-AF65-F5344CB8AC3E}">
        <p14:creationId xmlns:p14="http://schemas.microsoft.com/office/powerpoint/2010/main" val="27487941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BF9A9B-BF8A-9286-680F-6B737E4D4AFC}"/>
              </a:ext>
            </a:extLst>
          </p:cNvPr>
          <p:cNvSpPr>
            <a:spLocks noGrp="1"/>
          </p:cNvSpPr>
          <p:nvPr>
            <p:ph type="title"/>
          </p:nvPr>
        </p:nvSpPr>
        <p:spPr>
          <a:xfrm>
            <a:off x="542460" y="1956122"/>
            <a:ext cx="11107080" cy="920830"/>
          </a:xfrm>
        </p:spPr>
        <p:txBody>
          <a:bodyPr/>
          <a:lstStyle/>
          <a:p>
            <a:pPr algn="l"/>
            <a:r>
              <a:rPr lang="en-US" dirty="0">
                <a:solidFill>
                  <a:schemeClr val="accent5"/>
                </a:solidFill>
              </a:rPr>
              <a:t>Questions?</a:t>
            </a:r>
          </a:p>
        </p:txBody>
      </p:sp>
      <p:sp>
        <p:nvSpPr>
          <p:cNvPr id="4" name="Content Placeholder 3">
            <a:extLst>
              <a:ext uri="{FF2B5EF4-FFF2-40B4-BE49-F238E27FC236}">
                <a16:creationId xmlns:a16="http://schemas.microsoft.com/office/drawing/2014/main" id="{3853DD00-16AF-90C0-B051-FA9B4C732963}"/>
              </a:ext>
            </a:extLst>
          </p:cNvPr>
          <p:cNvSpPr>
            <a:spLocks noGrp="1"/>
          </p:cNvSpPr>
          <p:nvPr>
            <p:ph type="body" idx="1"/>
          </p:nvPr>
        </p:nvSpPr>
        <p:spPr>
          <a:xfrm>
            <a:off x="542460" y="3084748"/>
            <a:ext cx="11107080" cy="1834493"/>
          </a:xfrm>
        </p:spPr>
        <p:txBody>
          <a:bodyPr>
            <a:normAutofit fontScale="85000" lnSpcReduction="20000"/>
          </a:bodyPr>
          <a:lstStyle/>
          <a:p>
            <a:pPr marL="0" indent="0" algn="l">
              <a:buNone/>
            </a:pPr>
            <a:r>
              <a:rPr lang="en-US" sz="4700" b="1" dirty="0"/>
              <a:t>Thank you for your</a:t>
            </a:r>
            <a:br>
              <a:rPr lang="en-US" sz="4700" b="1" dirty="0"/>
            </a:br>
            <a:r>
              <a:rPr lang="en-US" sz="4700" b="1" dirty="0"/>
              <a:t>attention!</a:t>
            </a:r>
          </a:p>
          <a:p>
            <a:pPr marL="0" indent="0">
              <a:buNone/>
            </a:pPr>
            <a:endParaRPr lang="en-US" dirty="0"/>
          </a:p>
          <a:p>
            <a:pPr marL="0" indent="0" algn="l">
              <a:buNone/>
            </a:pPr>
            <a:r>
              <a:rPr lang="en-US" sz="4300" dirty="0" err="1"/>
              <a:t>john.cole@uscdcb.com</a:t>
            </a:r>
            <a:endParaRPr lang="en-US" sz="4300" dirty="0"/>
          </a:p>
        </p:txBody>
      </p:sp>
      <p:pic>
        <p:nvPicPr>
          <p:cNvPr id="2" name="Picture 1" descr="A cartoon of a person pointing at a cow&#10;&#10;Description automatically generated">
            <a:extLst>
              <a:ext uri="{FF2B5EF4-FFF2-40B4-BE49-F238E27FC236}">
                <a16:creationId xmlns:a16="http://schemas.microsoft.com/office/drawing/2014/main" id="{CADBB252-D6E5-6D84-B0F8-6A134E7B9C0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10491" y="66146"/>
            <a:ext cx="5114876" cy="6725707"/>
          </a:xfrm>
          <a:prstGeom prst="rect">
            <a:avLst/>
          </a:prstGeom>
          <a:noFill/>
          <a:ln>
            <a:noFill/>
          </a:ln>
        </p:spPr>
      </p:pic>
    </p:spTree>
    <p:extLst>
      <p:ext uri="{BB962C8B-B14F-4D97-AF65-F5344CB8AC3E}">
        <p14:creationId xmlns:p14="http://schemas.microsoft.com/office/powerpoint/2010/main" val="4075111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BB97FE2-4998-110E-1238-3429FA95C282}"/>
              </a:ext>
            </a:extLst>
          </p:cNvPr>
          <p:cNvSpPr>
            <a:spLocks noGrp="1"/>
          </p:cNvSpPr>
          <p:nvPr>
            <p:ph type="title"/>
          </p:nvPr>
        </p:nvSpPr>
        <p:spPr/>
        <p:txBody>
          <a:bodyPr/>
          <a:lstStyle/>
          <a:p>
            <a:r>
              <a:rPr lang="en-US" dirty="0"/>
              <a:t>Materials and methods</a:t>
            </a:r>
          </a:p>
        </p:txBody>
      </p:sp>
      <p:sp>
        <p:nvSpPr>
          <p:cNvPr id="4" name="Slide Number Placeholder 3">
            <a:extLst>
              <a:ext uri="{FF2B5EF4-FFF2-40B4-BE49-F238E27FC236}">
                <a16:creationId xmlns:a16="http://schemas.microsoft.com/office/drawing/2014/main" id="{6694614C-8F5C-938C-1CA5-BDC37C6771B5}"/>
              </a:ext>
            </a:extLst>
          </p:cNvPr>
          <p:cNvSpPr>
            <a:spLocks noGrp="1"/>
          </p:cNvSpPr>
          <p:nvPr>
            <p:ph type="sldNum" sz="quarter" idx="12"/>
          </p:nvPr>
        </p:nvSpPr>
        <p:spPr/>
        <p:txBody>
          <a:bodyPr/>
          <a:lstStyle/>
          <a:p>
            <a:fld id="{35BB2C4C-083F-CC48-8D62-BEEA13CB9841}" type="slidenum">
              <a:rPr lang="en-US" smtClean="0"/>
              <a:pPr/>
              <a:t>3</a:t>
            </a:fld>
            <a:endParaRPr lang="en-US" dirty="0"/>
          </a:p>
        </p:txBody>
      </p:sp>
      <p:sp>
        <p:nvSpPr>
          <p:cNvPr id="5" name="Footer Placeholder 4">
            <a:extLst>
              <a:ext uri="{FF2B5EF4-FFF2-40B4-BE49-F238E27FC236}">
                <a16:creationId xmlns:a16="http://schemas.microsoft.com/office/drawing/2014/main" id="{5865704F-79D9-571C-2A16-18AE67638D2F}"/>
              </a:ext>
            </a:extLst>
          </p:cNvPr>
          <p:cNvSpPr>
            <a:spLocks noGrp="1"/>
          </p:cNvSpPr>
          <p:nvPr>
            <p:ph type="ftr" sz="quarter" idx="11"/>
          </p:nvPr>
        </p:nvSpPr>
        <p:spPr/>
        <p:txBody>
          <a:bodyPr/>
          <a:lstStyle/>
          <a:p>
            <a:pPr algn="l"/>
            <a:r>
              <a:rPr lang="en-US"/>
              <a:t>© 2026 Council on Dairy Cattle Breeding</a:t>
            </a:r>
            <a:endParaRPr lang="en-US" dirty="0"/>
          </a:p>
        </p:txBody>
      </p:sp>
      <p:sp>
        <p:nvSpPr>
          <p:cNvPr id="3" name="Text Placeholder 2">
            <a:extLst>
              <a:ext uri="{FF2B5EF4-FFF2-40B4-BE49-F238E27FC236}">
                <a16:creationId xmlns:a16="http://schemas.microsoft.com/office/drawing/2014/main" id="{F3BAA5AC-076E-FBA3-570B-836EFD71483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63377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6C0598C-3897-7FE4-B2CF-DA553195210E}"/>
              </a:ext>
            </a:extLst>
          </p:cNvPr>
          <p:cNvSpPr>
            <a:spLocks noGrp="1"/>
          </p:cNvSpPr>
          <p:nvPr>
            <p:ph type="title"/>
          </p:nvPr>
        </p:nvSpPr>
        <p:spPr/>
        <p:txBody>
          <a:bodyPr/>
          <a:lstStyle/>
          <a:p>
            <a:r>
              <a:rPr lang="en-US" dirty="0"/>
              <a:t>Animals and traits included</a:t>
            </a:r>
          </a:p>
        </p:txBody>
      </p:sp>
      <p:sp>
        <p:nvSpPr>
          <p:cNvPr id="9" name="Content Placeholder 8">
            <a:extLst>
              <a:ext uri="{FF2B5EF4-FFF2-40B4-BE49-F238E27FC236}">
                <a16:creationId xmlns:a16="http://schemas.microsoft.com/office/drawing/2014/main" id="{802BC1DF-70B6-AB2F-EE8D-99EC138AE54A}"/>
              </a:ext>
            </a:extLst>
          </p:cNvPr>
          <p:cNvSpPr>
            <a:spLocks noGrp="1"/>
          </p:cNvSpPr>
          <p:nvPr>
            <p:ph sz="half" idx="1"/>
          </p:nvPr>
        </p:nvSpPr>
        <p:spPr>
          <a:xfrm>
            <a:off x="542460" y="2346325"/>
            <a:ext cx="5477340" cy="4089199"/>
          </a:xfrm>
        </p:spPr>
        <p:txBody>
          <a:bodyPr/>
          <a:lstStyle/>
          <a:p>
            <a:r>
              <a:rPr lang="en-US" dirty="0"/>
              <a:t>Genotypes imputed to 69,200 SNP</a:t>
            </a:r>
          </a:p>
          <a:p>
            <a:r>
              <a:rPr lang="en-US" dirty="0"/>
              <a:t>Ayrshire (AY): 		   20,373</a:t>
            </a:r>
          </a:p>
          <a:p>
            <a:r>
              <a:rPr lang="en-US" dirty="0"/>
              <a:t>Brown Swiss (BS): 	   89,136</a:t>
            </a:r>
          </a:p>
          <a:p>
            <a:r>
              <a:rPr lang="en-US" dirty="0"/>
              <a:t>Guernsey (GU): 		   11,407</a:t>
            </a:r>
          </a:p>
          <a:p>
            <a:r>
              <a:rPr lang="en-US" dirty="0"/>
              <a:t>Holstein (HO): 	         9,119,871</a:t>
            </a:r>
          </a:p>
          <a:p>
            <a:r>
              <a:rPr lang="en-US" dirty="0"/>
              <a:t>Jersey (JE): 		928,883</a:t>
            </a:r>
          </a:p>
        </p:txBody>
      </p:sp>
      <p:sp>
        <p:nvSpPr>
          <p:cNvPr id="10" name="Content Placeholder 9">
            <a:extLst>
              <a:ext uri="{FF2B5EF4-FFF2-40B4-BE49-F238E27FC236}">
                <a16:creationId xmlns:a16="http://schemas.microsoft.com/office/drawing/2014/main" id="{D4ADDD65-C16E-5DF4-79C1-BC1CD8422B7B}"/>
              </a:ext>
            </a:extLst>
          </p:cNvPr>
          <p:cNvSpPr>
            <a:spLocks noGrp="1"/>
          </p:cNvSpPr>
          <p:nvPr>
            <p:ph sz="half" idx="2"/>
          </p:nvPr>
        </p:nvSpPr>
        <p:spPr>
          <a:xfrm>
            <a:off x="6172200" y="2346325"/>
            <a:ext cx="5749724" cy="4089199"/>
          </a:xfrm>
        </p:spPr>
        <p:txBody>
          <a:bodyPr>
            <a:normAutofit fontScale="70000" lnSpcReduction="20000"/>
          </a:bodyPr>
          <a:lstStyle/>
          <a:p>
            <a:r>
              <a:rPr lang="en-US" dirty="0"/>
              <a:t>Milk, fat, and protein yields</a:t>
            </a:r>
          </a:p>
          <a:p>
            <a:r>
              <a:rPr lang="en-US" dirty="0"/>
              <a:t>Productive life (PL)</a:t>
            </a:r>
          </a:p>
          <a:p>
            <a:r>
              <a:rPr lang="en-US" dirty="0"/>
              <a:t>Somatic cell score (SCS)</a:t>
            </a:r>
          </a:p>
          <a:p>
            <a:r>
              <a:rPr lang="en-US" dirty="0"/>
              <a:t>Daughter pregnancy rate (DPR)</a:t>
            </a:r>
          </a:p>
          <a:p>
            <a:r>
              <a:rPr lang="en-US" dirty="0"/>
              <a:t>Heifer &amp; cow conception rates (HCR &amp; CCR); </a:t>
            </a:r>
          </a:p>
          <a:p>
            <a:r>
              <a:rPr lang="en-US" dirty="0"/>
              <a:t>Heifer &amp; cow </a:t>
            </a:r>
            <a:r>
              <a:rPr lang="en-US" dirty="0" err="1"/>
              <a:t>livabilities</a:t>
            </a:r>
            <a:r>
              <a:rPr lang="en-US" dirty="0"/>
              <a:t> (HLIV &amp; LIV)</a:t>
            </a:r>
          </a:p>
          <a:p>
            <a:r>
              <a:rPr lang="en-US" dirty="0"/>
              <a:t>Early first calving (EFC)</a:t>
            </a:r>
          </a:p>
          <a:p>
            <a:r>
              <a:rPr lang="en-US" dirty="0"/>
              <a:t>Gestation length (GL)</a:t>
            </a:r>
          </a:p>
          <a:p>
            <a:r>
              <a:rPr lang="en-US" dirty="0"/>
              <a:t>Health traits (BS, HO, and JE only): hypocalcemia (MFEV), displaced abomasum (DSAB), ketosis (KETO), clinical mastitis (MAST), metritis (METR), &amp; retained placenta (RETP)</a:t>
            </a:r>
          </a:p>
          <a:p>
            <a:r>
              <a:rPr lang="en-US" dirty="0"/>
              <a:t>Lifetime Net Merit (NM$)</a:t>
            </a:r>
          </a:p>
        </p:txBody>
      </p:sp>
      <p:sp>
        <p:nvSpPr>
          <p:cNvPr id="4" name="Slide Number Placeholder 3">
            <a:extLst>
              <a:ext uri="{FF2B5EF4-FFF2-40B4-BE49-F238E27FC236}">
                <a16:creationId xmlns:a16="http://schemas.microsoft.com/office/drawing/2014/main" id="{175B4F49-8DA7-EA0D-0F92-10503155DFC0}"/>
              </a:ext>
            </a:extLst>
          </p:cNvPr>
          <p:cNvSpPr>
            <a:spLocks noGrp="1"/>
          </p:cNvSpPr>
          <p:nvPr>
            <p:ph type="sldNum" sz="quarter" idx="12"/>
          </p:nvPr>
        </p:nvSpPr>
        <p:spPr/>
        <p:txBody>
          <a:bodyPr/>
          <a:lstStyle/>
          <a:p>
            <a:fld id="{35BB2C4C-083F-CC48-8D62-BEEA13CB9841}" type="slidenum">
              <a:rPr lang="en-US" smtClean="0"/>
              <a:pPr/>
              <a:t>4</a:t>
            </a:fld>
            <a:endParaRPr lang="en-US" dirty="0"/>
          </a:p>
        </p:txBody>
      </p:sp>
      <p:sp>
        <p:nvSpPr>
          <p:cNvPr id="5" name="Footer Placeholder 4">
            <a:extLst>
              <a:ext uri="{FF2B5EF4-FFF2-40B4-BE49-F238E27FC236}">
                <a16:creationId xmlns:a16="http://schemas.microsoft.com/office/drawing/2014/main" id="{10405D41-7312-DF2F-66A6-2028429B19B0}"/>
              </a:ext>
            </a:extLst>
          </p:cNvPr>
          <p:cNvSpPr>
            <a:spLocks noGrp="1"/>
          </p:cNvSpPr>
          <p:nvPr>
            <p:ph type="ftr" sz="quarter" idx="11"/>
          </p:nvPr>
        </p:nvSpPr>
        <p:spPr/>
        <p:txBody>
          <a:bodyPr/>
          <a:lstStyle/>
          <a:p>
            <a:pPr algn="l"/>
            <a:r>
              <a:rPr lang="en-US"/>
              <a:t>© 2026 Council on Dairy Cattle Breeding</a:t>
            </a:r>
            <a:endParaRPr lang="en-US" dirty="0"/>
          </a:p>
        </p:txBody>
      </p:sp>
    </p:spTree>
    <p:extLst>
      <p:ext uri="{BB962C8B-B14F-4D97-AF65-F5344CB8AC3E}">
        <p14:creationId xmlns:p14="http://schemas.microsoft.com/office/powerpoint/2010/main" val="345083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3" name="Google Shape;213;p25"/>
          <p:cNvSpPr txBox="1">
            <a:spLocks noGrp="1"/>
          </p:cNvSpPr>
          <p:nvPr>
            <p:ph type="sldNum" sz="quarter"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pic>
        <p:nvPicPr>
          <p:cNvPr id="9" name="Picture 8">
            <a:extLst>
              <a:ext uri="{FF2B5EF4-FFF2-40B4-BE49-F238E27FC236}">
                <a16:creationId xmlns:a16="http://schemas.microsoft.com/office/drawing/2014/main" id="{A87C64A9-5B6E-BA2E-0A1F-B06A85A9E50D}"/>
              </a:ext>
            </a:extLst>
          </p:cNvPr>
          <p:cNvPicPr>
            <a:picLocks noChangeAspect="1"/>
          </p:cNvPicPr>
          <p:nvPr/>
        </p:nvPicPr>
        <p:blipFill rotWithShape="1">
          <a:blip r:embed="rId3">
            <a:extLst>
              <a:ext uri="{28A0092B-C50C-407E-A947-70E740481C1C}">
                <a14:useLocalDpi xmlns:a14="http://schemas.microsoft.com/office/drawing/2010/main" val="0"/>
              </a:ext>
            </a:extLst>
          </a:blip>
          <a:srcRect l="3250" t="7135" r="22873" b="9108"/>
          <a:stretch>
            <a:fillRect/>
          </a:stretch>
        </p:blipFill>
        <p:spPr bwMode="auto">
          <a:xfrm>
            <a:off x="1521991" y="648600"/>
            <a:ext cx="9148018" cy="5833872"/>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5E9E8F-7B21-7732-267A-6E294943EE1B}"/>
              </a:ext>
            </a:extLst>
          </p:cNvPr>
          <p:cNvSpPr>
            <a:spLocks noGrp="1"/>
          </p:cNvSpPr>
          <p:nvPr>
            <p:ph type="title"/>
          </p:nvPr>
        </p:nvSpPr>
        <p:spPr/>
        <p:txBody>
          <a:bodyPr/>
          <a:lstStyle/>
          <a:p>
            <a:r>
              <a:rPr lang="en-US" dirty="0"/>
              <a:t>Lower bound selection limit (SL</a:t>
            </a:r>
            <a:r>
              <a:rPr lang="en-US" baseline="-25000" dirty="0"/>
              <a:t>L</a:t>
            </a:r>
            <a:r>
              <a:rPr lang="en-US" dirty="0"/>
              <a:t>)</a:t>
            </a:r>
          </a:p>
        </p:txBody>
      </p:sp>
      <p:sp>
        <p:nvSpPr>
          <p:cNvPr id="10" name="Content Placeholder 9">
            <a:extLst>
              <a:ext uri="{FF2B5EF4-FFF2-40B4-BE49-F238E27FC236}">
                <a16:creationId xmlns:a16="http://schemas.microsoft.com/office/drawing/2014/main" id="{0C16291C-D837-F67A-DCBE-282BC5A9B4A4}"/>
              </a:ext>
            </a:extLst>
          </p:cNvPr>
          <p:cNvSpPr>
            <a:spLocks noGrp="1"/>
          </p:cNvSpPr>
          <p:nvPr>
            <p:ph idx="1"/>
          </p:nvPr>
        </p:nvSpPr>
        <p:spPr>
          <a:xfrm>
            <a:off x="542460" y="2346326"/>
            <a:ext cx="9955778" cy="512622"/>
          </a:xfrm>
        </p:spPr>
        <p:txBody>
          <a:bodyPr/>
          <a:lstStyle/>
          <a:p>
            <a:r>
              <a:rPr lang="en-US" dirty="0"/>
              <a:t>Select the 30 best haplotypes for each trait-breed combination</a:t>
            </a:r>
          </a:p>
        </p:txBody>
      </p:sp>
      <p:sp>
        <p:nvSpPr>
          <p:cNvPr id="2" name="Slide Number Placeholder 1">
            <a:extLst>
              <a:ext uri="{FF2B5EF4-FFF2-40B4-BE49-F238E27FC236}">
                <a16:creationId xmlns:a16="http://schemas.microsoft.com/office/drawing/2014/main" id="{6E0C40BE-C826-5EF0-0F5B-C4052CBAACF8}"/>
              </a:ext>
            </a:extLst>
          </p:cNvPr>
          <p:cNvSpPr>
            <a:spLocks noGrp="1"/>
          </p:cNvSpPr>
          <p:nvPr>
            <p:ph type="sldNum" sz="quarter" idx="12"/>
          </p:nvPr>
        </p:nvSpPr>
        <p:spPr/>
        <p:txBody>
          <a:bodyPr/>
          <a:lstStyle/>
          <a:p>
            <a:fld id="{35BB2C4C-083F-CC48-8D62-BEEA13CB9841}" type="slidenum">
              <a:rPr lang="en-US" smtClean="0"/>
              <a:pPr/>
              <a:t>6</a:t>
            </a:fld>
            <a:endParaRPr lang="en-US" dirty="0"/>
          </a:p>
        </p:txBody>
      </p:sp>
      <p:sp>
        <p:nvSpPr>
          <p:cNvPr id="3" name="Footer Placeholder 2">
            <a:extLst>
              <a:ext uri="{FF2B5EF4-FFF2-40B4-BE49-F238E27FC236}">
                <a16:creationId xmlns:a16="http://schemas.microsoft.com/office/drawing/2014/main" id="{279E9887-4C10-2EA8-4BF1-1FF1B719975B}"/>
              </a:ext>
            </a:extLst>
          </p:cNvPr>
          <p:cNvSpPr>
            <a:spLocks noGrp="1"/>
          </p:cNvSpPr>
          <p:nvPr>
            <p:ph type="ftr" sz="quarter" idx="11"/>
          </p:nvPr>
        </p:nvSpPr>
        <p:spPr/>
        <p:txBody>
          <a:bodyPr/>
          <a:lstStyle/>
          <a:p>
            <a:pPr algn="l"/>
            <a:r>
              <a:rPr lang="en-US"/>
              <a:t>© 2026 Council on Dairy Cattle Breeding</a:t>
            </a:r>
            <a:endParaRPr lang="en-US" dirty="0"/>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BA713025-6F5D-6168-3DA3-7AC7089738E1}"/>
                  </a:ext>
                </a:extLst>
              </p:cNvPr>
              <p:cNvSpPr txBox="1"/>
              <p:nvPr/>
            </p:nvSpPr>
            <p:spPr>
              <a:xfrm>
                <a:off x="196771" y="3429000"/>
                <a:ext cx="11784956" cy="147675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3200" i="1" smtClean="0">
                              <a:latin typeface="Cambria Math" panose="02040503050406030204" pitchFamily="18" charset="0"/>
                            </a:rPr>
                          </m:ctrlPr>
                        </m:sSubPr>
                        <m:e>
                          <m:r>
                            <a:rPr lang="en-US" sz="3200" i="1">
                              <a:latin typeface="Cambria Math" panose="02040503050406030204" pitchFamily="18" charset="0"/>
                            </a:rPr>
                            <m:t>𝑆𝐿</m:t>
                          </m:r>
                        </m:e>
                        <m:sub>
                          <m:r>
                            <a:rPr lang="en-US" sz="3200" b="0" i="1" smtClean="0">
                              <a:latin typeface="Cambria Math" panose="02040503050406030204" pitchFamily="18" charset="0"/>
                            </a:rPr>
                            <m:t>𝐿</m:t>
                          </m:r>
                        </m:sub>
                      </m:sSub>
                      <m:r>
                        <a:rPr lang="en-US" sz="3200" i="0">
                          <a:latin typeface="Cambria Math" panose="02040503050406030204" pitchFamily="18" charset="0"/>
                        </a:rPr>
                        <m:t>=</m:t>
                      </m:r>
                      <m:nary>
                        <m:naryPr>
                          <m:chr m:val="∑"/>
                          <m:limLoc m:val="undOvr"/>
                          <m:ctrlPr>
                            <a:rPr lang="en-US" sz="3200" i="1">
                              <a:latin typeface="Cambria Math" panose="02040503050406030204" pitchFamily="18" charset="0"/>
                            </a:rPr>
                          </m:ctrlPr>
                        </m:naryPr>
                        <m:sub>
                          <m:r>
                            <a:rPr lang="en-US" sz="3200" i="1">
                              <a:latin typeface="Cambria Math" panose="02040503050406030204" pitchFamily="18" charset="0"/>
                            </a:rPr>
                            <m:t>𝑐</m:t>
                          </m:r>
                          <m:r>
                            <a:rPr lang="en-US" sz="3200" b="0" i="1" smtClean="0">
                              <a:latin typeface="Cambria Math" panose="02040503050406030204" pitchFamily="18" charset="0"/>
                            </a:rPr>
                            <m:t>h𝑟𝑜𝑚𝑜𝑠𝑜𝑚𝑒</m:t>
                          </m:r>
                          <m:r>
                            <a:rPr lang="en-US" sz="3200" i="0">
                              <a:latin typeface="Cambria Math" panose="02040503050406030204" pitchFamily="18" charset="0"/>
                            </a:rPr>
                            <m:t>=1</m:t>
                          </m:r>
                        </m:sub>
                        <m:sup>
                          <m:r>
                            <a:rPr lang="en-US" sz="3200" i="0">
                              <a:latin typeface="Cambria Math" panose="02040503050406030204" pitchFamily="18" charset="0"/>
                            </a:rPr>
                            <m:t>30</m:t>
                          </m:r>
                        </m:sup>
                        <m:e>
                          <m:func>
                            <m:funcPr>
                              <m:ctrlPr>
                                <a:rPr lang="en-US" sz="3200" i="1">
                                  <a:latin typeface="Cambria Math" panose="02040503050406030204" pitchFamily="18" charset="0"/>
                                </a:rPr>
                              </m:ctrlPr>
                            </m:funcPr>
                            <m:fName>
                              <m:limLow>
                                <m:limLowPr>
                                  <m:ctrlPr>
                                    <a:rPr lang="en-US" sz="3200" i="1">
                                      <a:latin typeface="Cambria Math" panose="02040503050406030204" pitchFamily="18" charset="0"/>
                                    </a:rPr>
                                  </m:ctrlPr>
                                </m:limLowPr>
                                <m:e>
                                  <m:r>
                                    <m:rPr>
                                      <m:sty m:val="p"/>
                                    </m:rPr>
                                    <a:rPr lang="en-US" sz="3200" i="0">
                                      <a:latin typeface="Cambria Math" panose="02040503050406030204" pitchFamily="18" charset="0"/>
                                    </a:rPr>
                                    <m:t>max</m:t>
                                  </m:r>
                                </m:e>
                                <m:lim>
                                  <m:r>
                                    <a:rPr lang="en-US" sz="3200" b="0" i="1" smtClean="0">
                                      <a:latin typeface="Cambria Math" panose="02040503050406030204" pitchFamily="18" charset="0"/>
                                    </a:rPr>
                                    <m:t>h𝑎𝑝𝑙𝑜𝑡𝑦𝑝𝑒</m:t>
                                  </m:r>
                                </m:lim>
                              </m:limLow>
                            </m:fName>
                            <m:e>
                              <m:d>
                                <m:dPr>
                                  <m:ctrlPr>
                                    <a:rPr lang="en-US" sz="3200" i="1">
                                      <a:latin typeface="Cambria Math" panose="02040503050406030204" pitchFamily="18" charset="0"/>
                                    </a:rPr>
                                  </m:ctrlPr>
                                </m:dPr>
                                <m:e>
                                  <m:nary>
                                    <m:naryPr>
                                      <m:chr m:val="∑"/>
                                      <m:limLoc m:val="undOvr"/>
                                      <m:ctrlPr>
                                        <a:rPr lang="en-US" sz="3200" i="1">
                                          <a:latin typeface="Cambria Math" panose="02040503050406030204" pitchFamily="18" charset="0"/>
                                        </a:rPr>
                                      </m:ctrlPr>
                                    </m:naryPr>
                                    <m:sub>
                                      <m:r>
                                        <a:rPr lang="en-US" sz="3200" i="1">
                                          <a:latin typeface="Cambria Math" panose="02040503050406030204" pitchFamily="18" charset="0"/>
                                        </a:rPr>
                                        <m:t>𝑚</m:t>
                                      </m:r>
                                      <m:r>
                                        <a:rPr lang="en-US" sz="3200" b="0" i="1" smtClean="0">
                                          <a:latin typeface="Cambria Math" panose="02040503050406030204" pitchFamily="18" charset="0"/>
                                        </a:rPr>
                                        <m:t>𝑎𝑟𝑘𝑒𝑟</m:t>
                                      </m:r>
                                      <m:r>
                                        <a:rPr lang="en-US" sz="3200" i="0">
                                          <a:latin typeface="Cambria Math" panose="02040503050406030204" pitchFamily="18" charset="0"/>
                                        </a:rPr>
                                        <m:t>=1</m:t>
                                      </m:r>
                                    </m:sub>
                                    <m:sup>
                                      <m:sSub>
                                        <m:sSubPr>
                                          <m:ctrlPr>
                                            <a:rPr lang="en-US" sz="3200" i="1">
                                              <a:latin typeface="Cambria Math" panose="02040503050406030204" pitchFamily="18" charset="0"/>
                                            </a:rPr>
                                          </m:ctrlPr>
                                        </m:sSubPr>
                                        <m:e>
                                          <m:r>
                                            <a:rPr lang="en-US" sz="3200" i="1">
                                              <a:latin typeface="Cambria Math" panose="02040503050406030204" pitchFamily="18" charset="0"/>
                                            </a:rPr>
                                            <m:t>𝑛</m:t>
                                          </m:r>
                                        </m:e>
                                        <m:sub>
                                          <m:r>
                                            <a:rPr lang="en-US" sz="3200" b="0" i="1" smtClean="0">
                                              <a:latin typeface="Cambria Math" panose="02040503050406030204" pitchFamily="18" charset="0"/>
                                            </a:rPr>
                                            <m:t>𝑚𝑎𝑟𝑘𝑒𝑟𝑠</m:t>
                                          </m:r>
                                        </m:sub>
                                      </m:sSub>
                                    </m:sup>
                                    <m:e>
                                      <m:sSub>
                                        <m:sSubPr>
                                          <m:ctrlPr>
                                            <a:rPr lang="en-US" sz="3200" i="1">
                                              <a:latin typeface="Cambria Math" panose="02040503050406030204" pitchFamily="18" charset="0"/>
                                            </a:rPr>
                                          </m:ctrlPr>
                                        </m:sSubPr>
                                        <m:e>
                                          <m:r>
                                            <a:rPr lang="en-US" sz="3200" b="0" i="1" smtClean="0">
                                              <a:latin typeface="Cambria Math" panose="02040503050406030204" pitchFamily="18" charset="0"/>
                                            </a:rPr>
                                            <m:t>𝑔𝑒𝑛𝑜𝑡𝑦𝑝𝑒</m:t>
                                          </m:r>
                                        </m:e>
                                        <m:sub>
                                          <m:r>
                                            <a:rPr lang="en-US" sz="3200" i="1">
                                              <a:latin typeface="Cambria Math" panose="02040503050406030204" pitchFamily="18" charset="0"/>
                                            </a:rPr>
                                            <m:t>𝑚</m:t>
                                          </m:r>
                                          <m:r>
                                            <a:rPr lang="en-US" sz="3200" b="0" i="1" smtClean="0">
                                              <a:latin typeface="Cambria Math" panose="02040503050406030204" pitchFamily="18" charset="0"/>
                                            </a:rPr>
                                            <m:t>𝑎𝑟𝑘𝑒𝑟</m:t>
                                          </m:r>
                                        </m:sub>
                                      </m:sSub>
                                    </m:e>
                                  </m:nary>
                                  <m:sSub>
                                    <m:sSubPr>
                                      <m:ctrlPr>
                                        <a:rPr lang="en-US" sz="3200" i="1">
                                          <a:latin typeface="Cambria Math" panose="02040503050406030204" pitchFamily="18" charset="0"/>
                                        </a:rPr>
                                      </m:ctrlPr>
                                    </m:sSubPr>
                                    <m:e>
                                      <m:r>
                                        <a:rPr lang="en-US" sz="3200" i="1">
                                          <a:latin typeface="Cambria Math" panose="02040503050406030204" pitchFamily="18" charset="0"/>
                                        </a:rPr>
                                        <m:t>𝛼</m:t>
                                      </m:r>
                                    </m:e>
                                    <m:sub>
                                      <m:r>
                                        <a:rPr lang="en-US" sz="3200" i="1">
                                          <a:latin typeface="Cambria Math" panose="02040503050406030204" pitchFamily="18" charset="0"/>
                                        </a:rPr>
                                        <m:t>𝑚</m:t>
                                      </m:r>
                                      <m:r>
                                        <a:rPr lang="en-US" sz="3200" b="0" i="1" smtClean="0">
                                          <a:latin typeface="Cambria Math" panose="02040503050406030204" pitchFamily="18" charset="0"/>
                                        </a:rPr>
                                        <m:t>𝑎𝑟𝑘𝑒𝑟</m:t>
                                      </m:r>
                                    </m:sub>
                                  </m:sSub>
                                </m:e>
                              </m:d>
                            </m:e>
                          </m:func>
                        </m:e>
                      </m:nary>
                    </m:oMath>
                  </m:oMathPara>
                </a14:m>
                <a:endParaRPr lang="en-US" sz="3200" dirty="0"/>
              </a:p>
            </p:txBody>
          </p:sp>
        </mc:Choice>
        <mc:Fallback xmlns="">
          <p:sp>
            <p:nvSpPr>
              <p:cNvPr id="9" name="TextBox 8">
                <a:extLst>
                  <a:ext uri="{FF2B5EF4-FFF2-40B4-BE49-F238E27FC236}">
                    <a16:creationId xmlns:a16="http://schemas.microsoft.com/office/drawing/2014/main" id="{BA713025-6F5D-6168-3DA3-7AC7089738E1}"/>
                  </a:ext>
                </a:extLst>
              </p:cNvPr>
              <p:cNvSpPr txBox="1">
                <a:spLocks noRot="1" noChangeAspect="1" noMove="1" noResize="1" noEditPoints="1" noAdjustHandles="1" noChangeArrowheads="1" noChangeShapeType="1" noTextEdit="1"/>
              </p:cNvSpPr>
              <p:nvPr/>
            </p:nvSpPr>
            <p:spPr>
              <a:xfrm>
                <a:off x="196771" y="3429000"/>
                <a:ext cx="11784956" cy="1476751"/>
              </a:xfrm>
              <a:prstGeom prst="rect">
                <a:avLst/>
              </a:prstGeom>
              <a:blipFill>
                <a:blip r:embed="rId2"/>
                <a:stretch>
                  <a:fillRect t="-104274" b="-161538"/>
                </a:stretch>
              </a:blipFill>
            </p:spPr>
            <p:txBody>
              <a:bodyPr/>
              <a:lstStyle/>
              <a:p>
                <a:r>
                  <a:rPr lang="en-US">
                    <a:noFill/>
                  </a:rPr>
                  <a:t> </a:t>
                </a:r>
              </a:p>
            </p:txBody>
          </p:sp>
        </mc:Fallback>
      </mc:AlternateContent>
    </p:spTree>
    <p:extLst>
      <p:ext uri="{BB962C8B-B14F-4D97-AF65-F5344CB8AC3E}">
        <p14:creationId xmlns:p14="http://schemas.microsoft.com/office/powerpoint/2010/main" val="175737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8835A-AC11-2CDD-C889-05806B9AFEA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099589D-DBCD-8943-2838-5DD1B0F48F8F}"/>
              </a:ext>
            </a:extLst>
          </p:cNvPr>
          <p:cNvSpPr>
            <a:spLocks noGrp="1"/>
          </p:cNvSpPr>
          <p:nvPr>
            <p:ph type="title"/>
          </p:nvPr>
        </p:nvSpPr>
        <p:spPr/>
        <p:txBody>
          <a:bodyPr/>
          <a:lstStyle/>
          <a:p>
            <a:r>
              <a:rPr lang="en-US" dirty="0"/>
              <a:t>Upper bound selection limit (SL</a:t>
            </a:r>
            <a:r>
              <a:rPr lang="en-US" baseline="-25000" dirty="0"/>
              <a:t>U</a:t>
            </a:r>
            <a:r>
              <a:rPr lang="en-US" dirty="0"/>
              <a:t>)</a:t>
            </a:r>
          </a:p>
        </p:txBody>
      </p:sp>
      <p:sp>
        <p:nvSpPr>
          <p:cNvPr id="10" name="Content Placeholder 9">
            <a:extLst>
              <a:ext uri="{FF2B5EF4-FFF2-40B4-BE49-F238E27FC236}">
                <a16:creationId xmlns:a16="http://schemas.microsoft.com/office/drawing/2014/main" id="{81BD3BDB-0D79-D89A-B26A-D47C50658412}"/>
              </a:ext>
            </a:extLst>
          </p:cNvPr>
          <p:cNvSpPr>
            <a:spLocks noGrp="1"/>
          </p:cNvSpPr>
          <p:nvPr>
            <p:ph idx="1"/>
          </p:nvPr>
        </p:nvSpPr>
        <p:spPr>
          <a:xfrm>
            <a:off x="542460" y="2346326"/>
            <a:ext cx="10696558" cy="512622"/>
          </a:xfrm>
        </p:spPr>
        <p:txBody>
          <a:bodyPr>
            <a:normAutofit/>
          </a:bodyPr>
          <a:lstStyle/>
          <a:p>
            <a:r>
              <a:rPr lang="en-US" dirty="0"/>
              <a:t>Select the 69,200 best markers for each trait-breed combination</a:t>
            </a:r>
          </a:p>
        </p:txBody>
      </p:sp>
      <p:sp>
        <p:nvSpPr>
          <p:cNvPr id="2" name="Slide Number Placeholder 1">
            <a:extLst>
              <a:ext uri="{FF2B5EF4-FFF2-40B4-BE49-F238E27FC236}">
                <a16:creationId xmlns:a16="http://schemas.microsoft.com/office/drawing/2014/main" id="{E8159A48-6F6A-1EE4-6126-785BA8BFF300}"/>
              </a:ext>
            </a:extLst>
          </p:cNvPr>
          <p:cNvSpPr>
            <a:spLocks noGrp="1"/>
          </p:cNvSpPr>
          <p:nvPr>
            <p:ph type="sldNum" sz="quarter" idx="12"/>
          </p:nvPr>
        </p:nvSpPr>
        <p:spPr/>
        <p:txBody>
          <a:bodyPr/>
          <a:lstStyle/>
          <a:p>
            <a:fld id="{35BB2C4C-083F-CC48-8D62-BEEA13CB9841}" type="slidenum">
              <a:rPr lang="en-US" smtClean="0"/>
              <a:pPr/>
              <a:t>7</a:t>
            </a:fld>
            <a:endParaRPr lang="en-US" dirty="0"/>
          </a:p>
        </p:txBody>
      </p:sp>
      <p:sp>
        <p:nvSpPr>
          <p:cNvPr id="3" name="Footer Placeholder 2">
            <a:extLst>
              <a:ext uri="{FF2B5EF4-FFF2-40B4-BE49-F238E27FC236}">
                <a16:creationId xmlns:a16="http://schemas.microsoft.com/office/drawing/2014/main" id="{F52DB908-638B-78DD-BC56-A3B12A53AF21}"/>
              </a:ext>
            </a:extLst>
          </p:cNvPr>
          <p:cNvSpPr>
            <a:spLocks noGrp="1"/>
          </p:cNvSpPr>
          <p:nvPr>
            <p:ph type="ftr" sz="quarter" idx="11"/>
          </p:nvPr>
        </p:nvSpPr>
        <p:spPr/>
        <p:txBody>
          <a:bodyPr/>
          <a:lstStyle/>
          <a:p>
            <a:pPr algn="l"/>
            <a:r>
              <a:rPr lang="en-US"/>
              <a:t>© 2026 Council on Dairy Cattle Breeding</a:t>
            </a:r>
            <a:endParaRPr lang="en-US" dirty="0"/>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ECBDB6FA-313F-D920-551E-0DD0D3065E7A}"/>
                  </a:ext>
                </a:extLst>
              </p:cNvPr>
              <p:cNvSpPr txBox="1"/>
              <p:nvPr/>
            </p:nvSpPr>
            <p:spPr>
              <a:xfrm>
                <a:off x="187124" y="3462031"/>
                <a:ext cx="11817752" cy="182280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4000" i="1" smtClean="0">
                              <a:latin typeface="Cambria Math" panose="02040503050406030204" pitchFamily="18" charset="0"/>
                            </a:rPr>
                          </m:ctrlPr>
                        </m:sSubPr>
                        <m:e>
                          <m:r>
                            <a:rPr lang="en-US" sz="4000" i="1">
                              <a:latin typeface="Cambria Math" panose="02040503050406030204" pitchFamily="18" charset="0"/>
                            </a:rPr>
                            <m:t>𝑆𝐿</m:t>
                          </m:r>
                        </m:e>
                        <m:sub>
                          <m:r>
                            <a:rPr lang="en-US" sz="4000" i="1">
                              <a:latin typeface="Cambria Math" panose="02040503050406030204" pitchFamily="18" charset="0"/>
                            </a:rPr>
                            <m:t>𝑈</m:t>
                          </m:r>
                        </m:sub>
                      </m:sSub>
                      <m:r>
                        <a:rPr lang="en-US" sz="4000" i="0">
                          <a:latin typeface="Cambria Math" panose="02040503050406030204" pitchFamily="18" charset="0"/>
                        </a:rPr>
                        <m:t>=</m:t>
                      </m:r>
                      <m:nary>
                        <m:naryPr>
                          <m:chr m:val="∑"/>
                          <m:limLoc m:val="undOvr"/>
                          <m:ctrlPr>
                            <a:rPr lang="en-US" sz="4000" i="1">
                              <a:latin typeface="Cambria Math" panose="02040503050406030204" pitchFamily="18" charset="0"/>
                            </a:rPr>
                          </m:ctrlPr>
                        </m:naryPr>
                        <m:sub>
                          <m:r>
                            <a:rPr lang="en-US" sz="4000" i="1">
                              <a:latin typeface="Cambria Math" panose="02040503050406030204" pitchFamily="18" charset="0"/>
                            </a:rPr>
                            <m:t>𝑚</m:t>
                          </m:r>
                          <m:r>
                            <a:rPr lang="en-US" sz="4000" b="0" i="1" smtClean="0">
                              <a:latin typeface="Cambria Math" panose="02040503050406030204" pitchFamily="18" charset="0"/>
                            </a:rPr>
                            <m:t>𝑎𝑟𝑘𝑒𝑟</m:t>
                          </m:r>
                          <m:r>
                            <a:rPr lang="en-US" sz="4000" i="0">
                              <a:latin typeface="Cambria Math" panose="02040503050406030204" pitchFamily="18" charset="0"/>
                            </a:rPr>
                            <m:t>=1</m:t>
                          </m:r>
                        </m:sub>
                        <m:sup>
                          <m:r>
                            <a:rPr lang="en-US" sz="4000" i="0">
                              <a:latin typeface="Cambria Math" panose="02040503050406030204" pitchFamily="18" charset="0"/>
                            </a:rPr>
                            <m:t>69,200</m:t>
                          </m:r>
                        </m:sup>
                        <m:e>
                          <m:func>
                            <m:funcPr>
                              <m:ctrlPr>
                                <a:rPr lang="en-US" sz="4000" i="1">
                                  <a:latin typeface="Cambria Math" panose="02040503050406030204" pitchFamily="18" charset="0"/>
                                </a:rPr>
                              </m:ctrlPr>
                            </m:funcPr>
                            <m:fName>
                              <m:limLow>
                                <m:limLowPr>
                                  <m:ctrlPr>
                                    <a:rPr lang="en-US" sz="4000" i="1">
                                      <a:latin typeface="Cambria Math" panose="02040503050406030204" pitchFamily="18" charset="0"/>
                                    </a:rPr>
                                  </m:ctrlPr>
                                </m:limLowPr>
                                <m:e>
                                  <m:r>
                                    <m:rPr>
                                      <m:sty m:val="p"/>
                                    </m:rPr>
                                    <a:rPr lang="en-US" sz="4000" i="0">
                                      <a:latin typeface="Cambria Math" panose="02040503050406030204" pitchFamily="18" charset="0"/>
                                    </a:rPr>
                                    <m:t>max</m:t>
                                  </m:r>
                                </m:e>
                                <m:lim>
                                  <m:r>
                                    <a:rPr lang="en-US" sz="4000" b="0" i="1" smtClean="0">
                                      <a:latin typeface="Cambria Math" panose="02040503050406030204" pitchFamily="18" charset="0"/>
                                    </a:rPr>
                                    <m:t>𝑙𝑜𝑐𝑖</m:t>
                                  </m:r>
                                </m:lim>
                              </m:limLow>
                            </m:fName>
                            <m:e>
                              <m:d>
                                <m:dPr>
                                  <m:ctrlPr>
                                    <a:rPr lang="en-US" sz="4000" i="1">
                                      <a:latin typeface="Cambria Math" panose="02040503050406030204" pitchFamily="18" charset="0"/>
                                    </a:rPr>
                                  </m:ctrlPr>
                                </m:dPr>
                                <m:e>
                                  <m:sSub>
                                    <m:sSubPr>
                                      <m:ctrlPr>
                                        <a:rPr lang="en-US" sz="4000" i="1">
                                          <a:latin typeface="Cambria Math" panose="02040503050406030204" pitchFamily="18" charset="0"/>
                                        </a:rPr>
                                      </m:ctrlPr>
                                    </m:sSubPr>
                                    <m:e>
                                      <m:r>
                                        <a:rPr lang="en-US" sz="4000" b="0" i="1" smtClean="0">
                                          <a:latin typeface="Cambria Math" panose="02040503050406030204" pitchFamily="18" charset="0"/>
                                        </a:rPr>
                                        <m:t>𝑔𝑒𝑛𝑜𝑡𝑦𝑝𝑒</m:t>
                                      </m:r>
                                    </m:e>
                                    <m:sub>
                                      <m:r>
                                        <a:rPr lang="en-US" sz="4000" i="1">
                                          <a:latin typeface="Cambria Math" panose="02040503050406030204" pitchFamily="18" charset="0"/>
                                        </a:rPr>
                                        <m:t>𝑚</m:t>
                                      </m:r>
                                      <m:r>
                                        <a:rPr lang="en-US" sz="4000" b="0" i="1" smtClean="0">
                                          <a:latin typeface="Cambria Math" panose="02040503050406030204" pitchFamily="18" charset="0"/>
                                        </a:rPr>
                                        <m:t>𝑎𝑟𝑘𝑒𝑟</m:t>
                                      </m:r>
                                    </m:sub>
                                  </m:sSub>
                                  <m:sSub>
                                    <m:sSubPr>
                                      <m:ctrlPr>
                                        <a:rPr lang="en-US" sz="4000" i="1">
                                          <a:latin typeface="Cambria Math" panose="02040503050406030204" pitchFamily="18" charset="0"/>
                                        </a:rPr>
                                      </m:ctrlPr>
                                    </m:sSubPr>
                                    <m:e>
                                      <m:r>
                                        <a:rPr lang="en-US" sz="4000" i="1" smtClean="0">
                                          <a:latin typeface="Cambria Math" panose="02040503050406030204" pitchFamily="18" charset="0"/>
                                        </a:rPr>
                                        <m:t>𝛼</m:t>
                                      </m:r>
                                    </m:e>
                                    <m:sub>
                                      <m:r>
                                        <a:rPr lang="en-US" sz="4000" i="1">
                                          <a:latin typeface="Cambria Math" panose="02040503050406030204" pitchFamily="18" charset="0"/>
                                        </a:rPr>
                                        <m:t>𝑚</m:t>
                                      </m:r>
                                      <m:r>
                                        <a:rPr lang="en-US" sz="4000" b="0" i="1" smtClean="0">
                                          <a:latin typeface="Cambria Math" panose="02040503050406030204" pitchFamily="18" charset="0"/>
                                        </a:rPr>
                                        <m:t>𝑎𝑟𝑘𝑒𝑟</m:t>
                                      </m:r>
                                    </m:sub>
                                  </m:sSub>
                                </m:e>
                              </m:d>
                            </m:e>
                          </m:func>
                        </m:e>
                      </m:nary>
                    </m:oMath>
                  </m:oMathPara>
                </a14:m>
                <a:endParaRPr lang="en-US" sz="4000" dirty="0"/>
              </a:p>
            </p:txBody>
          </p:sp>
        </mc:Choice>
        <mc:Fallback xmlns="">
          <p:sp>
            <p:nvSpPr>
              <p:cNvPr id="6" name="TextBox 5">
                <a:extLst>
                  <a:ext uri="{FF2B5EF4-FFF2-40B4-BE49-F238E27FC236}">
                    <a16:creationId xmlns:a16="http://schemas.microsoft.com/office/drawing/2014/main" id="{ECBDB6FA-313F-D920-551E-0DD0D3065E7A}"/>
                  </a:ext>
                </a:extLst>
              </p:cNvPr>
              <p:cNvSpPr txBox="1">
                <a:spLocks noRot="1" noChangeAspect="1" noMove="1" noResize="1" noEditPoints="1" noAdjustHandles="1" noChangeArrowheads="1" noChangeShapeType="1" noTextEdit="1"/>
              </p:cNvSpPr>
              <p:nvPr/>
            </p:nvSpPr>
            <p:spPr>
              <a:xfrm>
                <a:off x="187124" y="3462031"/>
                <a:ext cx="11817752" cy="1822807"/>
              </a:xfrm>
              <a:prstGeom prst="rect">
                <a:avLst/>
              </a:prstGeom>
              <a:blipFill>
                <a:blip r:embed="rId2"/>
                <a:stretch>
                  <a:fillRect t="-104828" b="-162759"/>
                </a:stretch>
              </a:blipFill>
            </p:spPr>
            <p:txBody>
              <a:bodyPr/>
              <a:lstStyle/>
              <a:p>
                <a:r>
                  <a:rPr lang="en-US">
                    <a:noFill/>
                  </a:rPr>
                  <a:t> </a:t>
                </a:r>
              </a:p>
            </p:txBody>
          </p:sp>
        </mc:Fallback>
      </mc:AlternateContent>
    </p:spTree>
    <p:extLst>
      <p:ext uri="{BB962C8B-B14F-4D97-AF65-F5344CB8AC3E}">
        <p14:creationId xmlns:p14="http://schemas.microsoft.com/office/powerpoint/2010/main" val="2329383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E25E5F6-DC3B-A6B7-C830-BE735FA939C1}"/>
              </a:ext>
            </a:extLst>
          </p:cNvPr>
          <p:cNvSpPr>
            <a:spLocks noGrp="1"/>
          </p:cNvSpPr>
          <p:nvPr>
            <p:ph type="title"/>
          </p:nvPr>
        </p:nvSpPr>
        <p:spPr/>
        <p:txBody>
          <a:bodyPr/>
          <a:lstStyle/>
          <a:p>
            <a:r>
              <a:rPr lang="en-US" dirty="0"/>
              <a:t>Estimated selection limits</a:t>
            </a:r>
          </a:p>
        </p:txBody>
      </p:sp>
      <p:sp>
        <p:nvSpPr>
          <p:cNvPr id="6" name="Text Placeholder 5">
            <a:extLst>
              <a:ext uri="{FF2B5EF4-FFF2-40B4-BE49-F238E27FC236}">
                <a16:creationId xmlns:a16="http://schemas.microsoft.com/office/drawing/2014/main" id="{08D8308B-1EE7-961B-B411-F16E05CFEE2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99C8040-95D5-94AB-51BB-AAA0AB49756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spTree>
    <p:extLst>
      <p:ext uri="{BB962C8B-B14F-4D97-AF65-F5344CB8AC3E}">
        <p14:creationId xmlns:p14="http://schemas.microsoft.com/office/powerpoint/2010/main" val="12493688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6B96D0E-A8E6-470F-A451-14F1C2CD381A}"/>
              </a:ext>
            </a:extLst>
          </p:cNvPr>
          <p:cNvSpPr>
            <a:spLocks noGrp="1"/>
          </p:cNvSpPr>
          <p:nvPr>
            <p:ph type="title"/>
          </p:nvPr>
        </p:nvSpPr>
        <p:spPr/>
        <p:txBody>
          <a:bodyPr/>
          <a:lstStyle/>
          <a:p>
            <a:r>
              <a:rPr lang="en-US" dirty="0"/>
              <a:t>Summary of findings</a:t>
            </a:r>
          </a:p>
        </p:txBody>
      </p:sp>
      <p:sp>
        <p:nvSpPr>
          <p:cNvPr id="7" name="Content Placeholder 6">
            <a:extLst>
              <a:ext uri="{FF2B5EF4-FFF2-40B4-BE49-F238E27FC236}">
                <a16:creationId xmlns:a16="http://schemas.microsoft.com/office/drawing/2014/main" id="{1FAD083A-17DB-AEA3-986B-01892F3D082F}"/>
              </a:ext>
            </a:extLst>
          </p:cNvPr>
          <p:cNvSpPr>
            <a:spLocks noGrp="1"/>
          </p:cNvSpPr>
          <p:nvPr>
            <p:ph idx="1"/>
          </p:nvPr>
        </p:nvSpPr>
        <p:spPr/>
        <p:txBody>
          <a:bodyPr>
            <a:normAutofit/>
          </a:bodyPr>
          <a:lstStyle/>
          <a:p>
            <a:r>
              <a:rPr lang="en-US" dirty="0"/>
              <a:t>A subset of traits was chosen to represent phenotypes with differing heritabilities and varying amounts of available data. </a:t>
            </a:r>
          </a:p>
          <a:p>
            <a:r>
              <a:rPr lang="en-US" dirty="0"/>
              <a:t>In all cases, </a:t>
            </a:r>
            <a:r>
              <a:rPr lang="en-US" dirty="0" err="1"/>
              <a:t>DGV</a:t>
            </a:r>
            <a:r>
              <a:rPr lang="en-US" baseline="-25000" dirty="0" err="1"/>
              <a:t>max</a:t>
            </a:r>
            <a:r>
              <a:rPr lang="en-US" dirty="0"/>
              <a:t> is bounded by SL</a:t>
            </a:r>
            <a:r>
              <a:rPr lang="en-US" baseline="-25000" dirty="0"/>
              <a:t>L</a:t>
            </a:r>
            <a:r>
              <a:rPr lang="en-US" dirty="0"/>
              <a:t> and SL</a:t>
            </a:r>
            <a:r>
              <a:rPr lang="en-US" baseline="-25000" dirty="0"/>
              <a:t>U</a:t>
            </a:r>
            <a:r>
              <a:rPr lang="en-US" dirty="0"/>
              <a:t>, as expected.</a:t>
            </a:r>
          </a:p>
          <a:p>
            <a:r>
              <a:rPr lang="en-US" dirty="0"/>
              <a:t>Ratios of SL</a:t>
            </a:r>
            <a:r>
              <a:rPr lang="en-US" baseline="-25000" dirty="0"/>
              <a:t>L</a:t>
            </a:r>
            <a:r>
              <a:rPr lang="en-US" dirty="0"/>
              <a:t> to </a:t>
            </a:r>
            <a:r>
              <a:rPr lang="en-US" dirty="0" err="1"/>
              <a:t>DGV</a:t>
            </a:r>
            <a:r>
              <a:rPr lang="en-US" baseline="-25000" dirty="0" err="1"/>
              <a:t>max</a:t>
            </a:r>
            <a:r>
              <a:rPr lang="en-US" dirty="0"/>
              <a:t> and SL</a:t>
            </a:r>
            <a:r>
              <a:rPr lang="en-US" baseline="-25000" dirty="0"/>
              <a:t>U</a:t>
            </a:r>
            <a:r>
              <a:rPr lang="en-US" dirty="0"/>
              <a:t> to </a:t>
            </a:r>
            <a:r>
              <a:rPr lang="en-US" dirty="0" err="1"/>
              <a:t>DGV</a:t>
            </a:r>
            <a:r>
              <a:rPr lang="en-US" baseline="-25000" dirty="0" err="1"/>
              <a:t>max</a:t>
            </a:r>
            <a:r>
              <a:rPr lang="en-US" dirty="0"/>
              <a:t> range from ~2.5 for protein and NM$ in HO to ~16 for milk yield in JE and MAST in HO.</a:t>
            </a:r>
          </a:p>
          <a:p>
            <a:r>
              <a:rPr lang="en-US" dirty="0"/>
              <a:t>Results are consistent with earlier findings of Cole and VanRaden (2011).</a:t>
            </a:r>
          </a:p>
        </p:txBody>
      </p:sp>
      <p:sp>
        <p:nvSpPr>
          <p:cNvPr id="4" name="Slide Number Placeholder 3">
            <a:extLst>
              <a:ext uri="{FF2B5EF4-FFF2-40B4-BE49-F238E27FC236}">
                <a16:creationId xmlns:a16="http://schemas.microsoft.com/office/drawing/2014/main" id="{1015F790-EB9C-75C1-F7CB-2326A6CDED72}"/>
              </a:ext>
            </a:extLst>
          </p:cNvPr>
          <p:cNvSpPr>
            <a:spLocks noGrp="1"/>
          </p:cNvSpPr>
          <p:nvPr>
            <p:ph type="sldNum" sz="quarter" idx="12"/>
          </p:nvPr>
        </p:nvSpPr>
        <p:spPr/>
        <p:txBody>
          <a:bodyPr/>
          <a:lstStyle/>
          <a:p>
            <a:fld id="{35BB2C4C-083F-CC48-8D62-BEEA13CB9841}" type="slidenum">
              <a:rPr lang="en-US" smtClean="0"/>
              <a:pPr/>
              <a:t>9</a:t>
            </a:fld>
            <a:endParaRPr lang="en-US" dirty="0"/>
          </a:p>
        </p:txBody>
      </p:sp>
      <p:sp>
        <p:nvSpPr>
          <p:cNvPr id="5" name="Footer Placeholder 4">
            <a:extLst>
              <a:ext uri="{FF2B5EF4-FFF2-40B4-BE49-F238E27FC236}">
                <a16:creationId xmlns:a16="http://schemas.microsoft.com/office/drawing/2014/main" id="{C6A88AA7-9C50-1FFF-BE97-7B90D32F1D09}"/>
              </a:ext>
            </a:extLst>
          </p:cNvPr>
          <p:cNvSpPr>
            <a:spLocks noGrp="1"/>
          </p:cNvSpPr>
          <p:nvPr>
            <p:ph type="ftr" sz="quarter" idx="11"/>
          </p:nvPr>
        </p:nvSpPr>
        <p:spPr/>
        <p:txBody>
          <a:bodyPr/>
          <a:lstStyle/>
          <a:p>
            <a:pPr algn="l"/>
            <a:r>
              <a:rPr lang="en-US"/>
              <a:t>© 2026 Council on Dairy Cattle Breeding</a:t>
            </a:r>
            <a:endParaRPr lang="en-US" dirty="0"/>
          </a:p>
        </p:txBody>
      </p:sp>
    </p:spTree>
    <p:extLst>
      <p:ext uri="{BB962C8B-B14F-4D97-AF65-F5344CB8AC3E}">
        <p14:creationId xmlns:p14="http://schemas.microsoft.com/office/powerpoint/2010/main" val="3492244782"/>
      </p:ext>
    </p:extLst>
  </p:cSld>
  <p:clrMapOvr>
    <a:masterClrMapping/>
  </p:clrMapOvr>
</p:sld>
</file>

<file path=ppt/theme/theme1.xml><?xml version="1.0" encoding="utf-8"?>
<a:theme xmlns:a="http://schemas.openxmlformats.org/drawingml/2006/main" name="CDCB Light Blue">
  <a:themeElements>
    <a:clrScheme name="CDCB Brand Colors">
      <a:dk1>
        <a:srgbClr val="000000"/>
      </a:dk1>
      <a:lt1>
        <a:srgbClr val="FFFFFF"/>
      </a:lt1>
      <a:dk2>
        <a:srgbClr val="24205E"/>
      </a:dk2>
      <a:lt2>
        <a:srgbClr val="F3EED9"/>
      </a:lt2>
      <a:accent1>
        <a:srgbClr val="24205E"/>
      </a:accent1>
      <a:accent2>
        <a:srgbClr val="AB1E2C"/>
      </a:accent2>
      <a:accent3>
        <a:srgbClr val="2F9AD5"/>
      </a:accent3>
      <a:accent4>
        <a:srgbClr val="9DADBC"/>
      </a:accent4>
      <a:accent5>
        <a:srgbClr val="F3EED9"/>
      </a:accent5>
      <a:accent6>
        <a:srgbClr val="ADAEA8"/>
      </a:accent6>
      <a:hlink>
        <a:srgbClr val="2F9AD5"/>
      </a:hlink>
      <a:folHlink>
        <a:srgbClr val="A9C0D8"/>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DCB PPT Template - FINAL 022326" id="{A4A9EB0F-631E-7D48-A159-893E900D7EEC}" vid="{2FFE8F55-D381-E645-8105-881B629D03C9}"/>
    </a:ext>
  </a:extLst>
</a:theme>
</file>

<file path=ppt/theme/theme2.xml><?xml version="1.0" encoding="utf-8"?>
<a:theme xmlns:a="http://schemas.openxmlformats.org/drawingml/2006/main" name="CDCB Red">
  <a:themeElements>
    <a:clrScheme name="CDCB Brand Colors">
      <a:dk1>
        <a:srgbClr val="000000"/>
      </a:dk1>
      <a:lt1>
        <a:srgbClr val="FFFFFF"/>
      </a:lt1>
      <a:dk2>
        <a:srgbClr val="24205E"/>
      </a:dk2>
      <a:lt2>
        <a:srgbClr val="F3EED9"/>
      </a:lt2>
      <a:accent1>
        <a:srgbClr val="24205E"/>
      </a:accent1>
      <a:accent2>
        <a:srgbClr val="AB1E2C"/>
      </a:accent2>
      <a:accent3>
        <a:srgbClr val="2F9AD5"/>
      </a:accent3>
      <a:accent4>
        <a:srgbClr val="9DADBC"/>
      </a:accent4>
      <a:accent5>
        <a:srgbClr val="F3EED9"/>
      </a:accent5>
      <a:accent6>
        <a:srgbClr val="ADAEA8"/>
      </a:accent6>
      <a:hlink>
        <a:srgbClr val="2F9AD5"/>
      </a:hlink>
      <a:folHlink>
        <a:srgbClr val="A9C0D8"/>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DCB PPT Template - FINAL 022326" id="{A4A9EB0F-631E-7D48-A159-893E900D7EEC}" vid="{2A96C5D1-A456-C44A-ACC7-4179238BD637}"/>
    </a:ext>
  </a:extLst>
</a:theme>
</file>

<file path=ppt/theme/theme3.xml><?xml version="1.0" encoding="utf-8"?>
<a:theme xmlns:a="http://schemas.openxmlformats.org/drawingml/2006/main" name="CDCB Slate">
  <a:themeElements>
    <a:clrScheme name="CDCB Brand Colors">
      <a:dk1>
        <a:srgbClr val="000000"/>
      </a:dk1>
      <a:lt1>
        <a:srgbClr val="FFFFFF"/>
      </a:lt1>
      <a:dk2>
        <a:srgbClr val="24205E"/>
      </a:dk2>
      <a:lt2>
        <a:srgbClr val="F3EED9"/>
      </a:lt2>
      <a:accent1>
        <a:srgbClr val="24205E"/>
      </a:accent1>
      <a:accent2>
        <a:srgbClr val="AB1E2C"/>
      </a:accent2>
      <a:accent3>
        <a:srgbClr val="2F9AD5"/>
      </a:accent3>
      <a:accent4>
        <a:srgbClr val="9DADBC"/>
      </a:accent4>
      <a:accent5>
        <a:srgbClr val="F3EED9"/>
      </a:accent5>
      <a:accent6>
        <a:srgbClr val="ADAEA8"/>
      </a:accent6>
      <a:hlink>
        <a:srgbClr val="2F9AD5"/>
      </a:hlink>
      <a:folHlink>
        <a:srgbClr val="A9C0D8"/>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DCB PPT Template - FINAL 022326" id="{A4A9EB0F-631E-7D48-A159-893E900D7EEC}" vid="{F16BB13E-637F-1A44-98D0-4DFDED87B69C}"/>
    </a:ext>
  </a:extLst>
</a:theme>
</file>

<file path=ppt/theme/theme4.xml><?xml version="1.0" encoding="utf-8"?>
<a:theme xmlns:a="http://schemas.openxmlformats.org/drawingml/2006/main" name="CDCB Cream">
  <a:themeElements>
    <a:clrScheme name="CDCB Brand Colors">
      <a:dk1>
        <a:srgbClr val="000000"/>
      </a:dk1>
      <a:lt1>
        <a:srgbClr val="FFFFFF"/>
      </a:lt1>
      <a:dk2>
        <a:srgbClr val="24205E"/>
      </a:dk2>
      <a:lt2>
        <a:srgbClr val="F3EED9"/>
      </a:lt2>
      <a:accent1>
        <a:srgbClr val="24205E"/>
      </a:accent1>
      <a:accent2>
        <a:srgbClr val="AB1E2C"/>
      </a:accent2>
      <a:accent3>
        <a:srgbClr val="2F9AD5"/>
      </a:accent3>
      <a:accent4>
        <a:srgbClr val="9DADBC"/>
      </a:accent4>
      <a:accent5>
        <a:srgbClr val="F3EED9"/>
      </a:accent5>
      <a:accent6>
        <a:srgbClr val="ADAEA8"/>
      </a:accent6>
      <a:hlink>
        <a:srgbClr val="2F9AD5"/>
      </a:hlink>
      <a:folHlink>
        <a:srgbClr val="A9C0D8"/>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DCB PPT Template - FINAL 022326" id="{A4A9EB0F-631E-7D48-A159-893E900D7EEC}" vid="{CA94C693-CA66-984E-8C8B-E8D7E323F7BD}"/>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EC777907126D6428D68A5E3A116D744" ma:contentTypeVersion="18" ma:contentTypeDescription="Create a new document." ma:contentTypeScope="" ma:versionID="5e2dfb3e20f54bcf29b5a659a7031edd">
  <xsd:schema xmlns:xsd="http://www.w3.org/2001/XMLSchema" xmlns:xs="http://www.w3.org/2001/XMLSchema" xmlns:p="http://schemas.microsoft.com/office/2006/metadata/properties" xmlns:ns2="367d503d-b947-4c98-9423-de71457f8541" xmlns:ns3="13014ecc-e777-4bc7-a1d6-38b8684e7039" targetNamespace="http://schemas.microsoft.com/office/2006/metadata/properties" ma:root="true" ma:fieldsID="bdc5c203ae35f1c1947d858b370fd2f0" ns2:_="" ns3:_="">
    <xsd:import namespace="367d503d-b947-4c98-9423-de71457f8541"/>
    <xsd:import namespace="13014ecc-e777-4bc7-a1d6-38b8684e703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ObjectDetectorVersions" minOccurs="0"/>
                <xsd:element ref="ns2:MediaLengthInSeconds" minOccurs="0"/>
                <xsd:element ref="ns2:MediaServiceSearchPropertie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67d503d-b947-4c98-9423-de71457f85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f152a7f-bba4-45f1-ac70-c1bfc129dfab" ma:termSetId="09814cd3-568e-fe90-9814-8d621ff8fb84" ma:anchorId="fba54fb3-c3e1-fe81-a776-ca4b69148c4d" ma:open="true" ma:isKeyword="false">
      <xsd:complexType>
        <xsd:sequence>
          <xsd:element ref="pc:Terms" minOccurs="0" maxOccurs="1"/>
        </xsd:sequence>
      </xsd:complexType>
    </xsd:element>
    <xsd:element name="MediaServiceDateTaken" ma:index="24" nillable="true" ma:displayName="MediaServiceDateTaken" ma:hidden="true" ma:indexed="true" ma:internalName="MediaServiceDateTaken" ma:readOnly="true">
      <xsd:simpleType>
        <xsd:restriction base="dms:Text"/>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3014ecc-e777-4bc7-a1d6-38b8684e7039"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17e1321-9c53-46b9-b648-dd3031f8f659}" ma:internalName="TaxCatchAll" ma:showField="CatchAllData" ma:web="13014ecc-e777-4bc7-a1d6-38b8684e703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67d503d-b947-4c98-9423-de71457f8541">
      <Terms xmlns="http://schemas.microsoft.com/office/infopath/2007/PartnerControls"/>
    </lcf76f155ced4ddcb4097134ff3c332f>
    <TaxCatchAll xmlns="13014ecc-e777-4bc7-a1d6-38b8684e703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8F95E52-EDA2-4EE8-9112-D776A1004B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67d503d-b947-4c98-9423-de71457f8541"/>
    <ds:schemaRef ds:uri="13014ecc-e777-4bc7-a1d6-38b8684e703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35B456C-2866-48E0-BA2B-104F047ADDE5}">
  <ds:schemaRefs>
    <ds:schemaRef ds:uri="http://purl.org/dc/elements/1.1/"/>
    <ds:schemaRef ds:uri="http://purl.org/dc/terms/"/>
    <ds:schemaRef ds:uri="http://schemas.microsoft.com/office/2006/documentManagement/types"/>
    <ds:schemaRef ds:uri="http://www.w3.org/XML/1998/namespace"/>
    <ds:schemaRef ds:uri="http://schemas.openxmlformats.org/package/2006/metadata/core-properties"/>
    <ds:schemaRef ds:uri="13014ecc-e777-4bc7-a1d6-38b8684e7039"/>
    <ds:schemaRef ds:uri="http://purl.org/dc/dcmitype/"/>
    <ds:schemaRef ds:uri="http://schemas.microsoft.com/office/infopath/2007/PartnerControls"/>
    <ds:schemaRef ds:uri="367d503d-b947-4c98-9423-de71457f8541"/>
    <ds:schemaRef ds:uri="http://schemas.microsoft.com/office/2006/metadata/properties"/>
  </ds:schemaRefs>
</ds:datastoreItem>
</file>

<file path=customXml/itemProps3.xml><?xml version="1.0" encoding="utf-8"?>
<ds:datastoreItem xmlns:ds="http://schemas.openxmlformats.org/officeDocument/2006/customXml" ds:itemID="{5784EDC4-396B-4FF3-81F3-BF5ADF91C1E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3824</TotalTime>
  <Words>982</Words>
  <Application>Microsoft Macintosh PowerPoint</Application>
  <PresentationFormat>Widescreen</PresentationFormat>
  <Paragraphs>326</Paragraphs>
  <Slides>21</Slides>
  <Notes>2</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21</vt:i4>
      </vt:variant>
    </vt:vector>
  </HeadingPairs>
  <TitlesOfParts>
    <vt:vector size="30" baseType="lpstr">
      <vt:lpstr>Aptos</vt:lpstr>
      <vt:lpstr>Arial</vt:lpstr>
      <vt:lpstr>Cambria</vt:lpstr>
      <vt:lpstr>Cambria Math</vt:lpstr>
      <vt:lpstr>Times New Roman</vt:lpstr>
      <vt:lpstr>CDCB Light Blue</vt:lpstr>
      <vt:lpstr>CDCB Red</vt:lpstr>
      <vt:lpstr>CDCB Slate</vt:lpstr>
      <vt:lpstr>CDCB Cream</vt:lpstr>
      <vt:lpstr>Limits to Selection in U.S. Dairy Cattle After Several Generations of Genomic Evaluation</vt:lpstr>
      <vt:lpstr>Topics</vt:lpstr>
      <vt:lpstr>Materials and methods</vt:lpstr>
      <vt:lpstr>Animals and traits included</vt:lpstr>
      <vt:lpstr>PowerPoint Presentation</vt:lpstr>
      <vt:lpstr>Lower bound selection limit (SLL)</vt:lpstr>
      <vt:lpstr>Upper bound selection limit (SLU)</vt:lpstr>
      <vt:lpstr>Estimated selection limits</vt:lpstr>
      <vt:lpstr>Summary of findings</vt:lpstr>
      <vt:lpstr>Production traits</vt:lpstr>
      <vt:lpstr>Lifetime profitability and longevity</vt:lpstr>
      <vt:lpstr>Health traits</vt:lpstr>
      <vt:lpstr>What’s the best animal we can make?</vt:lpstr>
      <vt:lpstr>PowerPoint Presentation</vt:lpstr>
      <vt:lpstr>Holstein chromosomes aren’t always best!</vt:lpstr>
      <vt:lpstr>What’s changed since 2010?</vt:lpstr>
      <vt:lpstr>Discussion and conclusions</vt:lpstr>
      <vt:lpstr>Discussion</vt:lpstr>
      <vt:lpstr>“When the pure breeds finally reach equilibrium between the production of heterozygosis by mutations and the loss of heterozygosis because the effective number of animals in the breed is small, it is possible that the pure breed may support only a few scores of unfixed loci.”</vt:lpstr>
      <vt:lpstr>Conclusions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Roxi Beck</dc:creator>
  <cp:lastModifiedBy>John Cole</cp:lastModifiedBy>
  <cp:revision>51</cp:revision>
  <dcterms:created xsi:type="dcterms:W3CDTF">2026-02-19T19:35:35Z</dcterms:created>
  <dcterms:modified xsi:type="dcterms:W3CDTF">2026-05-21T20:01:22Z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0x010100FEC777907126D6428D68A5E3A116D744</vt:lpwstr>
  </property>
</Properties>
</file>